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61" r:id="rId5"/>
    <p:sldId id="262" r:id="rId6"/>
    <p:sldId id="265" r:id="rId7"/>
    <p:sldId id="266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288" r:id="rId29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2911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230" y="-29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1C2D1-6D7E-43DE-B056-3DD69C0839E6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6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592513"/>
            <a:ext cx="8553450" cy="340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807A2-72E6-4261-9D35-30C8D229E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11/3/2016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11/3/2016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11/3/2016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11/3/2016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11/3/2016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11/3/2016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jpe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11" Type="http://schemas.openxmlformats.org/officeDocument/2006/relationships/image" Target="../media/image3.jpeg"/><Relationship Id="rId5" Type="http://schemas.openxmlformats.org/officeDocument/2006/relationships/image" Target="../media/image15.png"/><Relationship Id="rId10" Type="http://schemas.openxmlformats.org/officeDocument/2006/relationships/image" Target="../media/image19.png"/><Relationship Id="rId4" Type="http://schemas.openxmlformats.org/officeDocument/2006/relationships/image" Target="../media/image14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3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18" Type="http://schemas.openxmlformats.org/officeDocument/2006/relationships/image" Target="../media/image41.png"/><Relationship Id="rId3" Type="http://schemas.openxmlformats.org/officeDocument/2006/relationships/image" Target="../media/image26.png"/><Relationship Id="rId21" Type="http://schemas.openxmlformats.org/officeDocument/2006/relationships/image" Target="../media/image44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17" Type="http://schemas.openxmlformats.org/officeDocument/2006/relationships/image" Target="../media/image40.png"/><Relationship Id="rId2" Type="http://schemas.openxmlformats.org/officeDocument/2006/relationships/image" Target="../media/image25.png"/><Relationship Id="rId16" Type="http://schemas.openxmlformats.org/officeDocument/2006/relationships/image" Target="../media/image39.png"/><Relationship Id="rId20" Type="http://schemas.openxmlformats.org/officeDocument/2006/relationships/image" Target="../media/image4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5" Type="http://schemas.openxmlformats.org/officeDocument/2006/relationships/image" Target="../media/image38.png"/><Relationship Id="rId23" Type="http://schemas.openxmlformats.org/officeDocument/2006/relationships/image" Target="../media/image3.jpeg"/><Relationship Id="rId10" Type="http://schemas.openxmlformats.org/officeDocument/2006/relationships/image" Target="../media/image33.png"/><Relationship Id="rId19" Type="http://schemas.openxmlformats.org/officeDocument/2006/relationships/image" Target="../media/image42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Relationship Id="rId22" Type="http://schemas.openxmlformats.org/officeDocument/2006/relationships/image" Target="../media/image4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5792609" y="430530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7620">
            <a:solidFill>
              <a:srgbClr val="F0F0F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88799" y="1196339"/>
            <a:ext cx="15240" cy="7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54509" y="1383029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0" y="0"/>
                </a:moveTo>
                <a:lnTo>
                  <a:pt x="44196" y="0"/>
                </a:lnTo>
              </a:path>
            </a:pathLst>
          </a:custGeom>
          <a:ln w="7619">
            <a:solidFill>
              <a:srgbClr val="F7F7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788799" y="1821179"/>
            <a:ext cx="15240" cy="7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798705" y="430529"/>
            <a:ext cx="1905" cy="0"/>
          </a:xfrm>
          <a:custGeom>
            <a:avLst/>
            <a:gdLst/>
            <a:ahLst/>
            <a:cxnLst/>
            <a:rect l="l" t="t" r="r" b="b"/>
            <a:pathLst>
              <a:path w="1904">
                <a:moveTo>
                  <a:pt x="0" y="0"/>
                </a:moveTo>
                <a:lnTo>
                  <a:pt x="1524" y="0"/>
                </a:lnTo>
              </a:path>
            </a:pathLst>
          </a:custGeom>
          <a:ln w="7619">
            <a:solidFill>
              <a:srgbClr val="F0F0F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98705" y="1154430"/>
            <a:ext cx="1905" cy="0"/>
          </a:xfrm>
          <a:custGeom>
            <a:avLst/>
            <a:gdLst/>
            <a:ahLst/>
            <a:cxnLst/>
            <a:rect l="l" t="t" r="r" b="b"/>
            <a:pathLst>
              <a:path w="1904">
                <a:moveTo>
                  <a:pt x="0" y="0"/>
                </a:moveTo>
                <a:lnTo>
                  <a:pt x="1524" y="0"/>
                </a:lnTo>
              </a:path>
            </a:pathLst>
          </a:custGeom>
          <a:ln w="7620">
            <a:solidFill>
              <a:srgbClr val="F7F7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798705" y="1200150"/>
            <a:ext cx="1905" cy="0"/>
          </a:xfrm>
          <a:custGeom>
            <a:avLst/>
            <a:gdLst/>
            <a:ahLst/>
            <a:cxnLst/>
            <a:rect l="l" t="t" r="r" b="b"/>
            <a:pathLst>
              <a:path w="1904">
                <a:moveTo>
                  <a:pt x="0" y="0"/>
                </a:moveTo>
                <a:lnTo>
                  <a:pt x="1524" y="0"/>
                </a:lnTo>
              </a:path>
            </a:pathLst>
          </a:custGeom>
          <a:ln w="7619">
            <a:solidFill>
              <a:srgbClr val="F7F7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798705" y="1352550"/>
            <a:ext cx="1905" cy="0"/>
          </a:xfrm>
          <a:custGeom>
            <a:avLst/>
            <a:gdLst/>
            <a:ahLst/>
            <a:cxnLst/>
            <a:rect l="l" t="t" r="r" b="b"/>
            <a:pathLst>
              <a:path w="1904">
                <a:moveTo>
                  <a:pt x="0" y="0"/>
                </a:moveTo>
                <a:lnTo>
                  <a:pt x="1524" y="0"/>
                </a:lnTo>
              </a:path>
            </a:pathLst>
          </a:custGeom>
          <a:ln w="7619">
            <a:solidFill>
              <a:srgbClr val="F7F7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798705" y="1383029"/>
            <a:ext cx="17145" cy="0"/>
          </a:xfrm>
          <a:custGeom>
            <a:avLst/>
            <a:gdLst/>
            <a:ahLst/>
            <a:cxnLst/>
            <a:rect l="l" t="t" r="r" b="b"/>
            <a:pathLst>
              <a:path w="17145">
                <a:moveTo>
                  <a:pt x="0" y="0"/>
                </a:moveTo>
                <a:lnTo>
                  <a:pt x="16763" y="0"/>
                </a:lnTo>
              </a:path>
            </a:pathLst>
          </a:custGeom>
          <a:ln w="7619">
            <a:solidFill>
              <a:srgbClr val="F7F7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798705" y="1824989"/>
            <a:ext cx="1905" cy="0"/>
          </a:xfrm>
          <a:custGeom>
            <a:avLst/>
            <a:gdLst/>
            <a:ahLst/>
            <a:cxnLst/>
            <a:rect l="l" t="t" r="r" b="b"/>
            <a:pathLst>
              <a:path w="1904">
                <a:moveTo>
                  <a:pt x="0" y="0"/>
                </a:moveTo>
                <a:lnTo>
                  <a:pt x="1524" y="0"/>
                </a:lnTo>
              </a:path>
            </a:pathLst>
          </a:custGeom>
          <a:ln w="7620">
            <a:solidFill>
              <a:srgbClr val="F0F0F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0" name="Picture 29" descr="tabla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0693400" cy="7562850"/>
          </a:xfrm>
          <a:prstGeom prst="rect">
            <a:avLst/>
          </a:prstGeom>
        </p:spPr>
      </p:pic>
      <p:sp>
        <p:nvSpPr>
          <p:cNvPr id="27" name="object 27"/>
          <p:cNvSpPr txBox="1"/>
          <p:nvPr/>
        </p:nvSpPr>
        <p:spPr>
          <a:xfrm>
            <a:off x="393700" y="1800225"/>
            <a:ext cx="9525000" cy="3154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26129" marR="949960" indent="-2166620" algn="just">
              <a:lnSpc>
                <a:spcPts val="4270"/>
              </a:lnSpc>
            </a:pPr>
            <a:r>
              <a:rPr sz="3800" b="1" spc="-5" dirty="0">
                <a:solidFill>
                  <a:schemeClr val="bg1"/>
                </a:solidFill>
                <a:latin typeface="+mj-lt"/>
                <a:cs typeface="Monotype Corsiva"/>
              </a:rPr>
              <a:t>ОСНОВНА ШКОЛА ЈЕ ОБАВЕЗНА </a:t>
            </a:r>
            <a:r>
              <a:rPr sz="3800" b="1" spc="-5">
                <a:solidFill>
                  <a:schemeClr val="bg1"/>
                </a:solidFill>
                <a:latin typeface="+mj-lt"/>
                <a:cs typeface="Monotype Corsiva"/>
              </a:rPr>
              <a:t>ЗА  </a:t>
            </a:r>
            <a:r>
              <a:rPr lang="sr-Cyrl-RS" sz="3800" b="1" spc="-45" dirty="0" smtClean="0">
                <a:solidFill>
                  <a:schemeClr val="bg1"/>
                </a:solidFill>
                <a:latin typeface="+mj-lt"/>
                <a:cs typeface="Monotype Corsiva"/>
              </a:rPr>
              <a:t>Р</a:t>
            </a:r>
            <a:r>
              <a:rPr sz="3800" b="1" spc="-45" smtClean="0">
                <a:solidFill>
                  <a:schemeClr val="bg1"/>
                </a:solidFill>
                <a:latin typeface="+mj-lt"/>
                <a:cs typeface="Monotype Corsiva"/>
              </a:rPr>
              <a:t>ОДИТЕЉЕ</a:t>
            </a:r>
            <a:r>
              <a:rPr sz="3800" b="1" spc="-45" dirty="0">
                <a:solidFill>
                  <a:schemeClr val="bg1"/>
                </a:solidFill>
                <a:latin typeface="+mj-lt"/>
                <a:cs typeface="Monotype Corsiva"/>
              </a:rPr>
              <a:t>.</a:t>
            </a:r>
            <a:endParaRPr sz="3800">
              <a:solidFill>
                <a:schemeClr val="bg1"/>
              </a:solidFill>
              <a:latin typeface="+mj-lt"/>
              <a:cs typeface="Monotype Corsiva"/>
            </a:endParaRPr>
          </a:p>
          <a:p>
            <a:pPr marL="410209" indent="-398145" algn="just">
              <a:lnSpc>
                <a:spcPts val="4020"/>
              </a:lnSpc>
            </a:pPr>
            <a:r>
              <a:rPr lang="en-US" sz="3800" b="1" spc="-5" dirty="0" smtClean="0">
                <a:solidFill>
                  <a:schemeClr val="bg1"/>
                </a:solidFill>
                <a:latin typeface="+mj-lt"/>
                <a:cs typeface="Monotype Corsiva"/>
              </a:rPr>
              <a:t>  </a:t>
            </a:r>
            <a:r>
              <a:rPr lang="sr-Cyrl-RS" sz="3800" b="1" spc="-5" dirty="0" smtClean="0">
                <a:solidFill>
                  <a:schemeClr val="bg1"/>
                </a:solidFill>
                <a:latin typeface="+mj-lt"/>
                <a:cs typeface="Monotype Corsiva"/>
              </a:rPr>
              <a:t>  </a:t>
            </a:r>
            <a:r>
              <a:rPr sz="3800" b="1" spc="-5" smtClean="0">
                <a:solidFill>
                  <a:schemeClr val="bg1"/>
                </a:solidFill>
                <a:latin typeface="+mj-lt"/>
                <a:cs typeface="Monotype Corsiva"/>
              </a:rPr>
              <a:t>Ако </a:t>
            </a:r>
            <a:r>
              <a:rPr sz="3800" b="1" spc="-5">
                <a:solidFill>
                  <a:schemeClr val="bg1"/>
                </a:solidFill>
                <a:latin typeface="+mj-lt"/>
                <a:cs typeface="Monotype Corsiva"/>
              </a:rPr>
              <a:t>нe </a:t>
            </a:r>
            <a:r>
              <a:rPr lang="sr-Cyrl-RS" sz="5700" b="1" spc="-30" baseline="-1461" dirty="0" smtClean="0">
                <a:solidFill>
                  <a:schemeClr val="bg1"/>
                </a:solidFill>
                <a:latin typeface="+mj-lt"/>
                <a:cs typeface="Monotype Corsiva"/>
              </a:rPr>
              <a:t>д</a:t>
            </a:r>
            <a:r>
              <a:rPr sz="3800" b="1" spc="-20" smtClean="0">
                <a:solidFill>
                  <a:schemeClr val="bg1"/>
                </a:solidFill>
                <a:latin typeface="+mj-lt"/>
                <a:cs typeface="Monotype Corsiva"/>
              </a:rPr>
              <a:t>олазиш </a:t>
            </a:r>
            <a:r>
              <a:rPr sz="3800" b="1" spc="-5" dirty="0">
                <a:solidFill>
                  <a:schemeClr val="bg1"/>
                </a:solidFill>
                <a:latin typeface="+mj-lt"/>
                <a:cs typeface="Monotype Corsiva"/>
              </a:rPr>
              <a:t>у школу родитељи </a:t>
            </a:r>
            <a:r>
              <a:rPr sz="3800" b="1" spc="-5">
                <a:solidFill>
                  <a:schemeClr val="bg1"/>
                </a:solidFill>
                <a:latin typeface="+mj-lt"/>
                <a:cs typeface="Monotype Corsiva"/>
              </a:rPr>
              <a:t>ће </a:t>
            </a:r>
            <a:r>
              <a:rPr sz="3800" b="1" spc="-5" smtClean="0">
                <a:solidFill>
                  <a:schemeClr val="bg1"/>
                </a:solidFill>
                <a:latin typeface="+mj-lt"/>
                <a:cs typeface="Monotype Corsiva"/>
              </a:rPr>
              <a:t>бит</a:t>
            </a:r>
            <a:r>
              <a:rPr lang="sr-Cyrl-RS" sz="3800" b="1" spc="-5" dirty="0" smtClean="0">
                <a:solidFill>
                  <a:schemeClr val="bg1"/>
                </a:solidFill>
                <a:latin typeface="+mj-lt"/>
                <a:cs typeface="Monotype Corsiva"/>
              </a:rPr>
              <a:t>и </a:t>
            </a:r>
            <a:r>
              <a:rPr sz="3800" b="1" spc="-5" smtClean="0">
                <a:solidFill>
                  <a:schemeClr val="bg1"/>
                </a:solidFill>
                <a:latin typeface="+mj-lt"/>
                <a:cs typeface="Monotype Corsiva"/>
              </a:rPr>
              <a:t>одговорни</a:t>
            </a:r>
            <a:r>
              <a:rPr lang="en-US" sz="3800" b="1" spc="-5" dirty="0" smtClean="0">
                <a:solidFill>
                  <a:schemeClr val="bg1"/>
                </a:solidFill>
                <a:latin typeface="+mj-lt"/>
                <a:cs typeface="Monotype Corsiva"/>
              </a:rPr>
              <a:t> </a:t>
            </a:r>
            <a:r>
              <a:rPr sz="3800" b="1" spc="-5" smtClean="0">
                <a:solidFill>
                  <a:schemeClr val="bg1"/>
                </a:solidFill>
                <a:latin typeface="+mj-lt"/>
                <a:cs typeface="Monotype Corsiva"/>
              </a:rPr>
              <a:t>зато </a:t>
            </a:r>
            <a:r>
              <a:rPr sz="3800" b="1" spc="-5" dirty="0">
                <a:solidFill>
                  <a:schemeClr val="bg1"/>
                </a:solidFill>
                <a:latin typeface="+mj-lt"/>
                <a:cs typeface="Monotype Corsiva"/>
              </a:rPr>
              <a:t>што ћеш остати без основног образовања.  </a:t>
            </a:r>
            <a:r>
              <a:rPr sz="3800" b="1" spc="-5">
                <a:solidFill>
                  <a:schemeClr val="bg1"/>
                </a:solidFill>
                <a:latin typeface="+mj-lt"/>
                <a:cs typeface="Monotype Corsiva"/>
              </a:rPr>
              <a:t>Ако </a:t>
            </a:r>
            <a:r>
              <a:rPr lang="sr-Cyrl-RS" sz="3800" b="1" spc="-5" dirty="0" smtClean="0">
                <a:solidFill>
                  <a:schemeClr val="bg1"/>
                </a:solidFill>
                <a:latin typeface="+mj-lt"/>
                <a:cs typeface="Monotype Corsiva"/>
              </a:rPr>
              <a:t>редовно </a:t>
            </a:r>
            <a:r>
              <a:rPr sz="3800" b="1" spc="-5" smtClean="0">
                <a:solidFill>
                  <a:schemeClr val="bg1"/>
                </a:solidFill>
                <a:latin typeface="+mj-lt"/>
                <a:cs typeface="Monotype Corsiva"/>
              </a:rPr>
              <a:t>долазиш</a:t>
            </a:r>
            <a:r>
              <a:rPr sz="3800" b="1" spc="-5" dirty="0">
                <a:solidFill>
                  <a:schemeClr val="bg1"/>
                </a:solidFill>
                <a:latin typeface="+mj-lt"/>
                <a:cs typeface="Monotype Corsiva"/>
              </a:rPr>
              <a:t>, најве</a:t>
            </a:r>
            <a:r>
              <a:rPr sz="5700" b="1" spc="-7" baseline="-1461" dirty="0">
                <a:solidFill>
                  <a:schemeClr val="bg1"/>
                </a:solidFill>
                <a:latin typeface="+mj-lt"/>
                <a:cs typeface="Monotype Corsiva"/>
              </a:rPr>
              <a:t>ћ</a:t>
            </a:r>
            <a:r>
              <a:rPr sz="3800" b="1" spc="-5" dirty="0">
                <a:solidFill>
                  <a:schemeClr val="bg1"/>
                </a:solidFill>
                <a:latin typeface="+mj-lt"/>
                <a:cs typeface="Monotype Corsiva"/>
              </a:rPr>
              <a:t>а корист </a:t>
            </a:r>
            <a:r>
              <a:rPr sz="3800" b="1" spc="-5">
                <a:solidFill>
                  <a:schemeClr val="bg1"/>
                </a:solidFill>
                <a:latin typeface="+mj-lt"/>
                <a:cs typeface="Monotype Corsiva"/>
              </a:rPr>
              <a:t>је</a:t>
            </a:r>
            <a:r>
              <a:rPr sz="3800" b="1" spc="-110">
                <a:solidFill>
                  <a:schemeClr val="bg1"/>
                </a:solidFill>
                <a:latin typeface="+mj-lt"/>
                <a:cs typeface="Monotype Corsiva"/>
              </a:rPr>
              <a:t> </a:t>
            </a:r>
            <a:r>
              <a:rPr sz="3800" b="1" smtClean="0">
                <a:solidFill>
                  <a:schemeClr val="bg1"/>
                </a:solidFill>
                <a:latin typeface="+mj-lt"/>
                <a:cs typeface="Monotype Corsiva"/>
              </a:rPr>
              <a:t>Т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  <a:cs typeface="Monotype Corsiva"/>
              </a:rPr>
              <a:t>В</a:t>
            </a:r>
            <a:r>
              <a:rPr sz="3800" b="1" smtClean="0">
                <a:solidFill>
                  <a:schemeClr val="bg1"/>
                </a:solidFill>
                <a:latin typeface="+mj-lt"/>
                <a:cs typeface="Monotype Corsiva"/>
              </a:rPr>
              <a:t>ОЈА</a:t>
            </a:r>
            <a:r>
              <a:rPr sz="3800" b="1" dirty="0">
                <a:solidFill>
                  <a:schemeClr val="bg1"/>
                </a:solidFill>
                <a:latin typeface="+mj-lt"/>
                <a:cs typeface="Monotype Corsiva"/>
              </a:rPr>
              <a:t>.</a:t>
            </a:r>
            <a:endParaRPr sz="3800">
              <a:solidFill>
                <a:schemeClr val="bg1"/>
              </a:solidFill>
              <a:latin typeface="+mj-lt"/>
              <a:cs typeface="Monotype Corsiv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bl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3400" cy="7562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7100" y="2486025"/>
            <a:ext cx="89154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Д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оношење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комплетног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прибора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за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рад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је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предуслов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да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се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на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часу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осећаш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сигурно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и 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опушт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е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но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.</a:t>
            </a:r>
            <a:r>
              <a:rPr lang="en-US" sz="38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endParaRPr lang="en-US" sz="38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bl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3400" cy="7562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8500" y="1419225"/>
            <a:ext cx="92202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Шапутање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другу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је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само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п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ривидно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знак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доброг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 д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р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угарства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. У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стварности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то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је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потцењивање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његових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способности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да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научи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потхрањивање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његове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лењости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и 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немара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и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омаловажавање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сопственог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труда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.</a:t>
            </a:r>
            <a:r>
              <a:rPr lang="en-US" sz="38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bl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3400" cy="7562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74700" y="1876425"/>
            <a:ext cx="9220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Причање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са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устима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пуним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хране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мљацкање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у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току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разговора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једнако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је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п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р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ичању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са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жвакаћом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гумом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у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устима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. НЕП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Р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ИСТОЈНО  ЈЕ  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и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једно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и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друго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.</a:t>
            </a:r>
            <a:r>
              <a:rPr lang="en-US" sz="38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bl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3400" cy="75251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74700" y="1343025"/>
            <a:ext cx="91440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Буди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пажљив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и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нежан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према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најмлађим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ученицима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у 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школи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.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Они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једино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од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тебе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могу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да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науче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како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треба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да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се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понашају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.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Ако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су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ТЕБЕ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малтретирали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док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си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био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најмлађи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буди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П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Р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ВИ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који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ће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то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променити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и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учини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супротно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.</a:t>
            </a:r>
            <a:r>
              <a:rPr lang="en-US" sz="38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bl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3400" cy="7562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8500" y="657225"/>
            <a:ext cx="906779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ЗАХТЕВАЈ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од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свих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безусловно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, ГЛАСНО И ЈАСНО </a:t>
            </a:r>
            <a:r>
              <a:rPr lang="sr-Cyrl-RS" sz="3200" b="1" dirty="0" smtClean="0">
                <a:solidFill>
                  <a:schemeClr val="bg1"/>
                </a:solidFill>
                <a:latin typeface="+mj-lt"/>
              </a:rPr>
              <a:t>-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и </a:t>
            </a:r>
            <a:r>
              <a:rPr lang="sr-Cyrl-RS" sz="3200" b="1" dirty="0" smtClean="0">
                <a:solidFill>
                  <a:schemeClr val="bg1"/>
                </a:solidFill>
                <a:latin typeface="+mj-lt"/>
              </a:rPr>
              <a:t>од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одраслих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и </a:t>
            </a:r>
            <a:r>
              <a:rPr lang="sr-Cyrl-RS" sz="3200" b="1" dirty="0" smtClean="0">
                <a:solidFill>
                  <a:schemeClr val="bg1"/>
                </a:solidFill>
                <a:latin typeface="+mj-lt"/>
              </a:rPr>
              <a:t>т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војих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вршњака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–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да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пушењем</a:t>
            </a:r>
            <a:r>
              <a:rPr lang="sr-Cyrl-RS" sz="3200" b="1" dirty="0" smtClean="0">
                <a:solidFill>
                  <a:schemeClr val="bg1"/>
                </a:solidFill>
                <a:latin typeface="+mj-lt"/>
              </a:rPr>
              <a:t>,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опијањем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и 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дрогирањем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не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угрожавају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твоје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здравље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ако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су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већ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одлучили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да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угрозе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своје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.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То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је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ЊИХОВ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избор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укажи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им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да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је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погрешан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.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Бићеш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им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бољи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друг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него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sr-Cyrl-RS" sz="3200" b="1" dirty="0" smtClean="0">
                <a:solidFill>
                  <a:schemeClr val="bg1"/>
                </a:solidFill>
                <a:latin typeface="+mj-lt"/>
              </a:rPr>
              <a:t>о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ни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који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су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их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на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то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наговорили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. НИКО НЕМА П</a:t>
            </a:r>
            <a:r>
              <a:rPr lang="sr-Cyrl-RS" sz="3200" b="1" dirty="0" smtClean="0">
                <a:solidFill>
                  <a:schemeClr val="bg1"/>
                </a:solidFill>
                <a:latin typeface="+mj-lt"/>
              </a:rPr>
              <a:t>Р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АВА ДА УГ</a:t>
            </a:r>
            <a:r>
              <a:rPr lang="sr-Cyrl-RS" sz="3200" b="1" dirty="0" smtClean="0">
                <a:solidFill>
                  <a:schemeClr val="bg1"/>
                </a:solidFill>
                <a:latin typeface="+mj-lt"/>
              </a:rPr>
              <a:t>Р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ОЖАВА  ТЕБЕ. </a:t>
            </a:r>
            <a:r>
              <a:rPr lang="sr-Cyrl-RS" sz="3200" b="1" dirty="0" smtClean="0">
                <a:solidFill>
                  <a:schemeClr val="bg1"/>
                </a:solidFill>
                <a:latin typeface="+mj-lt"/>
              </a:rPr>
              <a:t>Ре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шавање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сукоба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физичким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обрачунавањем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карактеристика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је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немоћних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и </a:t>
            </a:r>
            <a:r>
              <a:rPr lang="sr-Cyrl-RS" sz="3200" b="1" dirty="0" smtClean="0">
                <a:solidFill>
                  <a:schemeClr val="bg1"/>
                </a:solidFill>
                <a:latin typeface="+mj-lt"/>
              </a:rPr>
              <a:t>примитивних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људи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.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То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сигурно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ниси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ти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!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bl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3400" cy="7562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8500" y="2028825"/>
            <a:ext cx="93726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УЛАЗАК У СЛУ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Ж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БЕНЕ  П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Р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ОСТО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Р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ИЈЕ</a:t>
            </a:r>
            <a:r>
              <a:rPr lang="en-US" sz="3800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школе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биће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једноставнији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ако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уљудно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покуцаш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на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врата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. У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том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случају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добићеш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сигурно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љубазан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одговор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.</a:t>
            </a:r>
            <a:r>
              <a:rPr lang="en-US" sz="38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endParaRPr lang="en-US" sz="38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bl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3400" cy="7562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50900" y="1647825"/>
            <a:ext cx="89916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Бежање са часова само привидно решава проблем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који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у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ствари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постаје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већ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.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На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време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заврши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сво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ј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е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обавезе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,  а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ако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то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ниси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учинио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буди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довољно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храбар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и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суочи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се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са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проблемом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.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Схватићеш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да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он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и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није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тако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велики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како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ти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се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чини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. </a:t>
            </a:r>
            <a:endParaRPr lang="en-US" sz="3800" dirty="0" smtClean="0">
              <a:solidFill>
                <a:schemeClr val="bg1"/>
              </a:solidFill>
              <a:latin typeface="+mj-lt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bl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3400" cy="75628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98500" y="1876425"/>
            <a:ext cx="92202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Доношење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у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школу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предмета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који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друге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могу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да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повреде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може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да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те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постави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Т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Р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АЈНО У  ЦЕНТА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Р  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ПАЖЊЕ КАКВУ НИСИ ХТЕО.</a:t>
            </a:r>
            <a:r>
              <a:rPr lang="en-US" sz="3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Мисли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на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време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и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остави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такве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предмете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код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куће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.</a:t>
            </a:r>
            <a:r>
              <a:rPr lang="en-US" sz="38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bl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3400" cy="7562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8500" y="1647825"/>
            <a:ext cx="92202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Изостајање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из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школе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пристојно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најави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ако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није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из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здравствених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разлога.</a:t>
            </a:r>
            <a:r>
              <a:rPr lang="sr-Cyrl-RS" sz="3800" b="1" baseline="-25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Ако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јесте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на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време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донеси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лекарско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оправдање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.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Основни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знак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пристојности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је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када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некоме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,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ко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те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очекује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,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објасниш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ЗАШТО НИСИ ДОШАО.</a:t>
            </a:r>
            <a:r>
              <a:rPr lang="en-US" sz="38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bl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3400" cy="7562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8500" y="2562225"/>
            <a:ext cx="9296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Омогући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дежурном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ученику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да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мирно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ради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свој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посао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. 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А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ко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погреши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само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ће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он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бити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крив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,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а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не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они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који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су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га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ометали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.</a:t>
            </a:r>
            <a:r>
              <a:rPr lang="en-US" sz="38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794389" y="3261359"/>
            <a:ext cx="15240" cy="7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09629" y="3314700"/>
            <a:ext cx="7620" cy="7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784989" y="453390"/>
            <a:ext cx="15240" cy="0"/>
          </a:xfrm>
          <a:custGeom>
            <a:avLst/>
            <a:gdLst/>
            <a:ahLst/>
            <a:cxnLst/>
            <a:rect l="l" t="t" r="r" b="b"/>
            <a:pathLst>
              <a:path w="15239">
                <a:moveTo>
                  <a:pt x="0" y="0"/>
                </a:moveTo>
                <a:lnTo>
                  <a:pt x="15240" y="0"/>
                </a:lnTo>
              </a:path>
            </a:pathLst>
          </a:custGeom>
          <a:ln w="7620">
            <a:solidFill>
              <a:srgbClr val="F7F7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784989" y="1352550"/>
            <a:ext cx="15240" cy="0"/>
          </a:xfrm>
          <a:custGeom>
            <a:avLst/>
            <a:gdLst/>
            <a:ahLst/>
            <a:cxnLst/>
            <a:rect l="l" t="t" r="r" b="b"/>
            <a:pathLst>
              <a:path w="15239">
                <a:moveTo>
                  <a:pt x="0" y="0"/>
                </a:moveTo>
                <a:lnTo>
                  <a:pt x="15240" y="0"/>
                </a:lnTo>
              </a:path>
            </a:pathLst>
          </a:custGeom>
          <a:ln w="7620">
            <a:solidFill>
              <a:srgbClr val="F7F7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781179" y="1706879"/>
            <a:ext cx="22860" cy="76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781179" y="2171700"/>
            <a:ext cx="22860" cy="381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426849" y="3331083"/>
            <a:ext cx="15240" cy="0"/>
          </a:xfrm>
          <a:custGeom>
            <a:avLst/>
            <a:gdLst/>
            <a:ahLst/>
            <a:cxnLst/>
            <a:rect l="l" t="t" r="r" b="b"/>
            <a:pathLst>
              <a:path w="15239">
                <a:moveTo>
                  <a:pt x="0" y="0"/>
                </a:moveTo>
                <a:lnTo>
                  <a:pt x="15239" y="0"/>
                </a:lnTo>
              </a:path>
            </a:pathLst>
          </a:custGeom>
          <a:ln w="3175">
            <a:solidFill>
              <a:srgbClr val="F0F0F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449709" y="3331083"/>
            <a:ext cx="15240" cy="0"/>
          </a:xfrm>
          <a:custGeom>
            <a:avLst/>
            <a:gdLst/>
            <a:ahLst/>
            <a:cxnLst/>
            <a:rect l="l" t="t" r="r" b="b"/>
            <a:pathLst>
              <a:path w="15239">
                <a:moveTo>
                  <a:pt x="0" y="0"/>
                </a:moveTo>
                <a:lnTo>
                  <a:pt x="15239" y="0"/>
                </a:lnTo>
              </a:path>
            </a:pathLst>
          </a:custGeom>
          <a:ln w="3175">
            <a:solidFill>
              <a:srgbClr val="E2E2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798705" y="1352550"/>
            <a:ext cx="1905" cy="0"/>
          </a:xfrm>
          <a:custGeom>
            <a:avLst/>
            <a:gdLst/>
            <a:ahLst/>
            <a:cxnLst/>
            <a:rect l="l" t="t" r="r" b="b"/>
            <a:pathLst>
              <a:path w="1904">
                <a:moveTo>
                  <a:pt x="0" y="0"/>
                </a:moveTo>
                <a:lnTo>
                  <a:pt x="1524" y="0"/>
                </a:lnTo>
              </a:path>
            </a:pathLst>
          </a:custGeom>
          <a:ln w="7619">
            <a:solidFill>
              <a:srgbClr val="F7F7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2" name="Picture 31" descr="tabla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10693400" cy="7562850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927100" y="1876425"/>
            <a:ext cx="89154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3800" b="1" dirty="0" smtClean="0">
                <a:solidFill>
                  <a:schemeClr val="bg1"/>
                </a:solidFill>
                <a:latin typeface="+mj-lt"/>
                <a:cs typeface="Aharoni" pitchFamily="2" charset="-79"/>
              </a:rPr>
              <a:t>У школу дођи 10 минута пре почетка часа. Тако ћеш смирен и сконцентрисан ући на час и искористити свих датих 45 минута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  <a:cs typeface="Aharoni" pitchFamily="2" charset="-79"/>
              </a:rPr>
              <a:t>. Можда 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  <a:cs typeface="Aharoni" pitchFamily="2" charset="-79"/>
              </a:rPr>
              <a:t>се чини невероватно АЛИ ТО ЈЕ ЗАИСТА КОРИСНО!</a:t>
            </a:r>
            <a:endParaRPr lang="en-US" sz="3800" b="1" dirty="0">
              <a:solidFill>
                <a:schemeClr val="bg1"/>
              </a:solidFill>
              <a:latin typeface="+mj-lt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bl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3400" cy="7562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8500" y="1724025"/>
            <a:ext cx="92964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Боравак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у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уредном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и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чистом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окружењу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свакоме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више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прија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.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Учионица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и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двориште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биће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онакви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каквим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их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ти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створиш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.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Зато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не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бацај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смеће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око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себе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, НЕ  ОСТАВЉАЈ ТАКВЕ Т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Р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АГОВЕ ЗА СОБОМ!</a:t>
            </a:r>
            <a:r>
              <a:rPr lang="en-US" sz="38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bl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3400" cy="7562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2300" y="1495425"/>
            <a:ext cx="94488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ОДЕЋА 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К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ОЈУ НО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С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ИШ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јасно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говори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о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твојој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личности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.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Она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одражава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укус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и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стил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сваке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особе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који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мора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бити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поштован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.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Одећ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а</a:t>
            </a:r>
            <a:r>
              <a:rPr lang="sr-Cyrl-RS" sz="3800" b="1" baseline="-25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у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којој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долазиш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у 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школу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треба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да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буде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у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к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усна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уредна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, у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твом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стилу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,  АЛИ  И  П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Р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АКТИЧНА  ЗА  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Р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АД.</a:t>
            </a:r>
            <a:r>
              <a:rPr lang="en-US" sz="38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bl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3400" cy="7562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8500" y="1343025"/>
            <a:ext cx="91440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Претпоставља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се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да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је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намен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а</a:t>
            </a:r>
            <a:r>
              <a:rPr lang="sr-Cyrl-RS" sz="3800" b="1" baseline="-25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WC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просторија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свима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позната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.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Немој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ширити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број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посл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о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ва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који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се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тамо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могу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обавити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а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није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ни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нарочито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угодно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д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а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се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у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њему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дуже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задрж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а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ваш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.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Оно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што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се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ту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дешава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не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предвиђа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публику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. БУДИ У WC-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у </a:t>
            </a:r>
            <a:r>
              <a:rPr lang="sr-Cyrl-RS" sz="3800" b="1" baseline="-25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САМ.  П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Р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ИСТОЈНИЈЕ  ЈЕ.</a:t>
            </a:r>
            <a:r>
              <a:rPr lang="en-US" sz="38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bl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3400" cy="7562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74700" y="1190625"/>
            <a:ext cx="9067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3600" b="1" dirty="0" smtClean="0">
                <a:solidFill>
                  <a:schemeClr val="bg1"/>
                </a:solidFill>
                <a:latin typeface="+mj-lt"/>
              </a:rPr>
              <a:t>ПОШТ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ОВАЊЕ ОД</a:t>
            </a:r>
            <a:r>
              <a:rPr lang="sr-Cyrl-RS" sz="3600" b="1" dirty="0" smtClean="0">
                <a:solidFill>
                  <a:schemeClr val="bg1"/>
                </a:solidFill>
                <a:latin typeface="+mj-lt"/>
              </a:rPr>
              <a:t>Р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АСЛИХ,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чак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и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када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нису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сасвим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по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твом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укусу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може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се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исказати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на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безброј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начина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: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уступањем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места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јасно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изговор</a:t>
            </a:r>
            <a:r>
              <a:rPr lang="sr-Cyrl-RS" sz="3600" b="1" dirty="0" smtClean="0">
                <a:solidFill>
                  <a:schemeClr val="bg1"/>
                </a:solidFill>
                <a:latin typeface="+mj-lt"/>
              </a:rPr>
              <a:t>е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ним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поздравом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пропуштањ</a:t>
            </a:r>
            <a:r>
              <a:rPr lang="sr-Cyrl-RS" sz="3600" b="1" dirty="0" smtClean="0">
                <a:solidFill>
                  <a:schemeClr val="bg1"/>
                </a:solidFill>
                <a:latin typeface="+mj-lt"/>
              </a:rPr>
              <a:t>ем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при</a:t>
            </a: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пролажењу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кроз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врата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.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Подразуме</a:t>
            </a:r>
            <a:r>
              <a:rPr lang="sr-Cyrl-RS" sz="3600" b="1" dirty="0" smtClean="0">
                <a:solidFill>
                  <a:schemeClr val="bg1"/>
                </a:solidFill>
                <a:latin typeface="+mj-lt"/>
              </a:rPr>
              <a:t>ва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се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да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се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то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научи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у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најранијем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детињству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у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породици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.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Школа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је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право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место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да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се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научено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и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покаже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.</a:t>
            </a:r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bl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3400" cy="75628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98500" y="1038225"/>
            <a:ext cx="9220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Чекање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у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реду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испред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учионице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пре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почетка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часа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понекад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је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досадно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и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можда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изгледа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неважно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.</a:t>
            </a: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Досада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може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да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се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пре</a:t>
            </a:r>
            <a:r>
              <a:rPr lang="sr-Cyrl-RS" sz="3600" b="1" dirty="0" smtClean="0">
                <a:solidFill>
                  <a:schemeClr val="bg1"/>
                </a:solidFill>
                <a:latin typeface="+mj-lt"/>
              </a:rPr>
              <a:t>к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рати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раз</a:t>
            </a:r>
            <a:r>
              <a:rPr lang="sr-Cyrl-RS" sz="3600" b="1" dirty="0" smtClean="0">
                <a:solidFill>
                  <a:schemeClr val="bg1"/>
                </a:solidFill>
                <a:latin typeface="+mj-lt"/>
              </a:rPr>
              <a:t>г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овором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.</a:t>
            </a: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ВАЖ</a:t>
            </a:r>
            <a:r>
              <a:rPr lang="sr-Cyrl-RS" sz="3600" b="1" dirty="0" smtClean="0">
                <a:solidFill>
                  <a:schemeClr val="bg1"/>
                </a:solidFill>
                <a:latin typeface="+mj-lt"/>
              </a:rPr>
              <a:t>НО 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ЈЕСТЕ,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јер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стајање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у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пристојн</a:t>
            </a:r>
            <a:r>
              <a:rPr lang="sr-Cyrl-RS" sz="3600" b="1" dirty="0" smtClean="0">
                <a:solidFill>
                  <a:schemeClr val="bg1"/>
                </a:solidFill>
                <a:latin typeface="+mj-lt"/>
              </a:rPr>
              <a:t>о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м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реду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говори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о ТВОЈОЈ З</a:t>
            </a:r>
            <a:r>
              <a:rPr lang="sr-Cyrl-RS" sz="3600" b="1" dirty="0" smtClean="0">
                <a:solidFill>
                  <a:schemeClr val="bg1"/>
                </a:solidFill>
                <a:latin typeface="+mj-lt"/>
              </a:rPr>
              <a:t>Р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ЕЛОСТИ  И ОЗБИЉНОЈ  НАМЕ</a:t>
            </a:r>
            <a:r>
              <a:rPr lang="sr-Cyrl-RS" sz="3600" b="1" dirty="0" smtClean="0">
                <a:solidFill>
                  <a:schemeClr val="bg1"/>
                </a:solidFill>
                <a:latin typeface="+mj-lt"/>
              </a:rPr>
              <a:t>Р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И  ДА У ШКОЛИ ДОБИЈЕШ ОНО ПО  ШТА СИ ДОШАО – А ТО ЈЕ ТВОЈЕ  НАЈОСНОВНИЈЕ ОБ</a:t>
            </a:r>
            <a:r>
              <a:rPr lang="sr-Cyrl-RS" sz="3600" b="1" dirty="0" smtClean="0">
                <a:solidFill>
                  <a:schemeClr val="bg1"/>
                </a:solidFill>
                <a:latin typeface="+mj-lt"/>
              </a:rPr>
              <a:t>Р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АЗОВАЊЕ.</a:t>
            </a: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bl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3400" cy="7562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8500" y="1647825"/>
            <a:ext cx="929639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На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свету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нико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ни</a:t>
            </a:r>
            <a:r>
              <a:rPr lang="sr-Cyrl-RS" sz="3600" b="1" dirty="0" smtClean="0">
                <a:solidFill>
                  <a:schemeClr val="bg1"/>
                </a:solidFill>
                <a:latin typeface="+mj-lt"/>
              </a:rPr>
              <a:t>ј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е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савршен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.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Зато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нико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нема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право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да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тражи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од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тебе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да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будеш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савршен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али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не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тражи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то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sr-Cyrl-RS" sz="3600" b="1" dirty="0" smtClean="0">
                <a:solidFill>
                  <a:schemeClr val="bg1"/>
                </a:solidFill>
                <a:latin typeface="+mj-lt"/>
              </a:rPr>
              <a:t>ни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ти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од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својих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наставника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и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родитеља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.</a:t>
            </a: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Довољно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је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sr-Cyrl-RS" sz="3600" b="1" dirty="0" smtClean="0">
                <a:solidFill>
                  <a:schemeClr val="bg1"/>
                </a:solidFill>
                <a:latin typeface="+mj-lt"/>
              </a:rPr>
              <a:t>да</a:t>
            </a:r>
            <a:r>
              <a:rPr lang="sr-Cyrl-RS" sz="3600" b="1" baseline="-25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се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потрудиш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да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будеш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бољи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од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њих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. У</a:t>
            </a: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СТВА</a:t>
            </a:r>
            <a:r>
              <a:rPr lang="sr-Cyrl-RS" sz="3600" b="1" dirty="0" smtClean="0">
                <a:solidFill>
                  <a:schemeClr val="bg1"/>
                </a:solidFill>
                <a:latin typeface="+mj-lt"/>
              </a:rPr>
              <a:t>Р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И, ОНИ  ТО И ЖЕЛЕ, АЛИ НЕЋЕ ДА ВАМ П</a:t>
            </a:r>
            <a:r>
              <a:rPr lang="sr-Cyrl-RS" sz="3600" b="1" dirty="0" smtClean="0">
                <a:solidFill>
                  <a:schemeClr val="bg1"/>
                </a:solidFill>
                <a:latin typeface="+mj-lt"/>
              </a:rPr>
              <a:t>Р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ИЗНАЈУ.</a:t>
            </a: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bl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3400" cy="7562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2300" y="1647825"/>
            <a:ext cx="937259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Неодговарајуће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понашање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у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школи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може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бити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и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кажњено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.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Начини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кажњавања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записани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су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у 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строгим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правилницима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које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боље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разумеју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одрасли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.</a:t>
            </a: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КАДА ОСЕТИШ КАКО ЈЕ ЛАКО</a:t>
            </a: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ПОНАШАТИ СЕ П</a:t>
            </a:r>
            <a:r>
              <a:rPr lang="sr-Cyrl-RS" sz="3600" b="1" dirty="0" smtClean="0">
                <a:solidFill>
                  <a:schemeClr val="bg1"/>
                </a:solidFill>
                <a:latin typeface="+mj-lt"/>
              </a:rPr>
              <a:t>Р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ИСТОЈНО, ЗАКОНИ  И  </a:t>
            </a:r>
            <a:r>
              <a:rPr lang="sr-Cyrl-RS" sz="3600" b="1" dirty="0" smtClean="0">
                <a:solidFill>
                  <a:schemeClr val="bg1"/>
                </a:solidFill>
                <a:latin typeface="+mj-lt"/>
              </a:rPr>
              <a:t>К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АЗНЕ ОД</a:t>
            </a:r>
            <a:r>
              <a:rPr lang="sr-Cyrl-RS" sz="3600" b="1" dirty="0" smtClean="0">
                <a:solidFill>
                  <a:schemeClr val="bg1"/>
                </a:solidFill>
                <a:latin typeface="+mj-lt"/>
              </a:rPr>
              <a:t>Р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А</a:t>
            </a:r>
            <a:r>
              <a:rPr lang="sr-Cyrl-RS" sz="3600" b="1" dirty="0" smtClean="0">
                <a:solidFill>
                  <a:schemeClr val="bg1"/>
                </a:solidFill>
                <a:latin typeface="+mj-lt"/>
              </a:rPr>
              <a:t>С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ЛИХ  БИЋЕ  ТИ СУВИШНИ.</a:t>
            </a: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bl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3400" cy="7562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74700" y="1419225"/>
            <a:ext cx="92201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Придр</a:t>
            </a:r>
            <a:r>
              <a:rPr lang="sr-Cyrl-RS" sz="3600" b="1" dirty="0" smtClean="0">
                <a:solidFill>
                  <a:schemeClr val="bg1"/>
                </a:solidFill>
                <a:latin typeface="+mj-lt"/>
              </a:rPr>
              <a:t>ж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авајући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се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ових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п</a:t>
            </a:r>
            <a:r>
              <a:rPr lang="sr-Cyrl-RS" sz="3600" b="1" dirty="0" smtClean="0">
                <a:solidFill>
                  <a:schemeClr val="bg1"/>
                </a:solidFill>
                <a:latin typeface="+mj-lt"/>
              </a:rPr>
              <a:t>р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авила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закључићеш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да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није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тачно</a:t>
            </a: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да</a:t>
            </a: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'' НИЈЕ ТЕШКО БИТИ ФИН''</a:t>
            </a: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Тешко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sr-Cyrl-RS" sz="3600" b="1" dirty="0" smtClean="0">
                <a:solidFill>
                  <a:schemeClr val="bg1"/>
                </a:solidFill>
                <a:latin typeface="+mj-lt"/>
              </a:rPr>
              <a:t>ј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е, а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није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ни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нарочито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sr-Cyrl-RS" sz="3600" b="1" dirty="0" smtClean="0">
                <a:solidFill>
                  <a:schemeClr val="bg1"/>
                </a:solidFill>
                <a:latin typeface="+mj-lt"/>
              </a:rPr>
              <a:t>забавно.</a:t>
            </a:r>
            <a:r>
              <a:rPr lang="sr-Cyrl-RS" sz="3600" b="1" baseline="-25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Али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једно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ј</a:t>
            </a:r>
            <a:r>
              <a:rPr lang="sr-Cyrl-RS" sz="3600" b="1" dirty="0" smtClean="0">
                <a:solidFill>
                  <a:schemeClr val="bg1"/>
                </a:solidFill>
                <a:latin typeface="+mj-lt"/>
              </a:rPr>
              <a:t>е </a:t>
            </a:r>
            <a:r>
              <a:rPr lang="sr-Cyrl-RS" sz="3600" b="1" baseline="-25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+mj-lt"/>
              </a:rPr>
              <a:t>сигурно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:</a:t>
            </a: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ВЕОМА ЈЕ УГОДНО И П</a:t>
            </a:r>
            <a:r>
              <a:rPr lang="sr-Cyrl-RS" sz="3600" b="1" dirty="0" smtClean="0">
                <a:solidFill>
                  <a:schemeClr val="bg1"/>
                </a:solidFill>
                <a:latin typeface="+mj-lt"/>
              </a:rPr>
              <a:t>Р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ИЈАТНО И ДОП</a:t>
            </a:r>
            <a:r>
              <a:rPr lang="sr-Cyrl-RS" sz="3600" b="1" dirty="0" smtClean="0">
                <a:solidFill>
                  <a:schemeClr val="bg1"/>
                </a:solidFill>
                <a:latin typeface="+mj-lt"/>
              </a:rPr>
              <a:t>Р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ИНОСИ 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ДА 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О СЕБИ МИС</a:t>
            </a:r>
            <a:r>
              <a:rPr lang="sr-Cyrl-RS" sz="3600" b="1" dirty="0" smtClean="0">
                <a:solidFill>
                  <a:schemeClr val="bg1"/>
                </a:solidFill>
                <a:latin typeface="+mj-lt"/>
              </a:rPr>
              <a:t>Л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ИШ  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КАО</a:t>
            </a:r>
            <a:r>
              <a:rPr lang="sr-Cyrl-RS" sz="3600" b="1" dirty="0" smtClean="0">
                <a:solidFill>
                  <a:schemeClr val="bg1"/>
                </a:solidFill>
                <a:latin typeface="+mj-lt"/>
              </a:rPr>
              <a:t> О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 ИСТИНСКИ</a:t>
            </a:r>
            <a:r>
              <a:rPr lang="sr-Cyrl-RS" sz="3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ЦИВ</a:t>
            </a:r>
            <a:r>
              <a:rPr lang="sr-Cyrl-RS" sz="3600" b="1" dirty="0" smtClean="0">
                <a:solidFill>
                  <a:schemeClr val="bg1"/>
                </a:solidFill>
                <a:latin typeface="+mj-lt"/>
              </a:rPr>
              <a:t>И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ЛИЗОВАНОМ  БИЋУ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.</a:t>
            </a:r>
            <a:endParaRPr lang="en-US" sz="28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abl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3400" cy="7562850"/>
          </a:xfrm>
          <a:prstGeom prst="rect">
            <a:avLst/>
          </a:prstGeom>
        </p:spPr>
      </p:pic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231900" y="2562225"/>
            <a:ext cx="8610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УЧЕНИЧКИ ПАРЛАМЕНТ ОСНОВНЕ ШКОЛЕ ,,ЋИРИЛО И МЕТОДИЈЕ'' .</a:t>
            </a:r>
            <a:endParaRPr kumimoji="0" lang="en-US" sz="4400" b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4786769" y="2872739"/>
            <a:ext cx="45720" cy="685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784989" y="422909"/>
            <a:ext cx="15240" cy="0"/>
          </a:xfrm>
          <a:custGeom>
            <a:avLst/>
            <a:gdLst/>
            <a:ahLst/>
            <a:cxnLst/>
            <a:rect l="l" t="t" r="r" b="b"/>
            <a:pathLst>
              <a:path w="15239">
                <a:moveTo>
                  <a:pt x="0" y="0"/>
                </a:moveTo>
                <a:lnTo>
                  <a:pt x="15240" y="0"/>
                </a:lnTo>
              </a:path>
            </a:pathLst>
          </a:custGeom>
          <a:ln w="7620">
            <a:solidFill>
              <a:srgbClr val="F7F7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" name="Picture 15" descr="tabla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693400" cy="7562850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698500" y="1952625"/>
            <a:ext cx="9296400" cy="289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4490"/>
              </a:lnSpc>
            </a:pPr>
            <a:r>
              <a:rPr sz="4000" b="1" spc="-5" dirty="0">
                <a:solidFill>
                  <a:schemeClr val="bg1"/>
                </a:solidFill>
                <a:latin typeface="+mj-lt"/>
                <a:cs typeface="Monotype Corsiva"/>
              </a:rPr>
              <a:t>Као и у свему осталом, </a:t>
            </a:r>
            <a:r>
              <a:rPr sz="4000" b="1" dirty="0">
                <a:solidFill>
                  <a:schemeClr val="bg1"/>
                </a:solidFill>
                <a:latin typeface="+mj-lt"/>
                <a:cs typeface="Monotype Corsiva"/>
              </a:rPr>
              <a:t>и </a:t>
            </a:r>
            <a:r>
              <a:rPr sz="4000" b="1" spc="-5" dirty="0">
                <a:solidFill>
                  <a:schemeClr val="bg1"/>
                </a:solidFill>
                <a:latin typeface="+mj-lt"/>
                <a:cs typeface="Monotype Corsiva"/>
              </a:rPr>
              <a:t>за време часа</a:t>
            </a:r>
            <a:r>
              <a:rPr sz="4000" b="1" spc="-5">
                <a:solidFill>
                  <a:schemeClr val="bg1"/>
                </a:solidFill>
                <a:latin typeface="+mj-lt"/>
                <a:cs typeface="Monotype Corsiva"/>
              </a:rPr>
              <a:t>, </a:t>
            </a:r>
            <a:r>
              <a:rPr sz="4000" b="1" spc="-5" smtClean="0">
                <a:solidFill>
                  <a:srgbClr val="FF0000"/>
                </a:solidFill>
                <a:latin typeface="+mj-lt"/>
                <a:cs typeface="Monotype Corsiva"/>
              </a:rPr>
              <a:t>најв</a:t>
            </a:r>
            <a:r>
              <a:rPr lang="sr-Cyrl-RS" sz="6000" b="1" spc="-7" baseline="-2083" dirty="0">
                <a:solidFill>
                  <a:srgbClr val="FF0000"/>
                </a:solidFill>
                <a:latin typeface="+mj-lt"/>
                <a:cs typeface="Monotype Corsiva"/>
              </a:rPr>
              <a:t>а</a:t>
            </a:r>
            <a:r>
              <a:rPr sz="4000" b="1" spc="-5" smtClean="0">
                <a:solidFill>
                  <a:srgbClr val="FF0000"/>
                </a:solidFill>
                <a:latin typeface="+mj-lt"/>
                <a:cs typeface="Monotype Corsiva"/>
              </a:rPr>
              <a:t>жни</a:t>
            </a:r>
            <a:r>
              <a:rPr sz="6000" b="1" spc="-7" baseline="-2083" smtClean="0">
                <a:solidFill>
                  <a:srgbClr val="FF0000"/>
                </a:solidFill>
                <a:latin typeface="+mj-lt"/>
                <a:cs typeface="Monotype Corsiva"/>
              </a:rPr>
              <a:t>ј</a:t>
            </a:r>
            <a:r>
              <a:rPr sz="4000" b="1" spc="-5" smtClean="0">
                <a:solidFill>
                  <a:srgbClr val="FF0000"/>
                </a:solidFill>
                <a:latin typeface="+mj-lt"/>
                <a:cs typeface="Monotype Corsiva"/>
              </a:rPr>
              <a:t>е</a:t>
            </a:r>
            <a:r>
              <a:rPr lang="sr-Cyrl-RS" sz="4000" b="1" spc="-5" dirty="0" smtClean="0">
                <a:solidFill>
                  <a:srgbClr val="FF0000"/>
                </a:solidFill>
                <a:latin typeface="+mj-lt"/>
                <a:cs typeface="Monotype Corsiva"/>
              </a:rPr>
              <a:t> </a:t>
            </a:r>
            <a:r>
              <a:rPr sz="4000" b="1" spc="-5" smtClean="0">
                <a:solidFill>
                  <a:srgbClr val="FF0000"/>
                </a:solidFill>
                <a:latin typeface="+mj-lt"/>
                <a:cs typeface="Monotype Corsiva"/>
              </a:rPr>
              <a:t> </a:t>
            </a:r>
            <a:r>
              <a:rPr sz="4000" b="1" spc="-5" dirty="0">
                <a:solidFill>
                  <a:schemeClr val="bg1"/>
                </a:solidFill>
                <a:latin typeface="+mj-lt"/>
                <a:cs typeface="Monotype Corsiva"/>
              </a:rPr>
              <a:t>је  да поштујеш СЕБЕ. Захтевај </a:t>
            </a:r>
            <a:r>
              <a:rPr sz="4000" b="1" dirty="0">
                <a:solidFill>
                  <a:schemeClr val="bg1"/>
                </a:solidFill>
                <a:latin typeface="+mj-lt"/>
                <a:cs typeface="Monotype Corsiva"/>
              </a:rPr>
              <a:t>да </a:t>
            </a:r>
            <a:r>
              <a:rPr sz="4000" b="1" spc="-5" dirty="0">
                <a:solidFill>
                  <a:schemeClr val="bg1"/>
                </a:solidFill>
                <a:latin typeface="+mj-lt"/>
                <a:cs typeface="Monotype Corsiva"/>
              </a:rPr>
              <a:t>сви ћуте и слушају  када ти говориш. То је минимум уважавања које  дугујеш себи и</a:t>
            </a:r>
            <a:r>
              <a:rPr sz="4000" b="1" spc="-25" dirty="0">
                <a:solidFill>
                  <a:schemeClr val="bg1"/>
                </a:solidFill>
                <a:latin typeface="+mj-lt"/>
                <a:cs typeface="Monotype Corsiva"/>
              </a:rPr>
              <a:t> </a:t>
            </a:r>
            <a:r>
              <a:rPr sz="4000" b="1" spc="-5" dirty="0">
                <a:solidFill>
                  <a:schemeClr val="bg1"/>
                </a:solidFill>
                <a:latin typeface="+mj-lt"/>
                <a:cs typeface="Monotype Corsiva"/>
              </a:rPr>
              <a:t>другима.</a:t>
            </a:r>
            <a:endParaRPr sz="4000">
              <a:solidFill>
                <a:schemeClr val="bg1"/>
              </a:solidFill>
              <a:latin typeface="+mj-lt"/>
              <a:cs typeface="Monotype Corsiv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95329" y="880110"/>
            <a:ext cx="8382" cy="83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801753" y="1148333"/>
            <a:ext cx="8382" cy="83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29441" y="850772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8381">
            <a:solidFill>
              <a:srgbClr val="F6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829441" y="3013329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8382">
            <a:solidFill>
              <a:srgbClr val="F6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829441" y="3046857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8382">
            <a:solidFill>
              <a:srgbClr val="F6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793371" y="842391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5334" y="0"/>
                </a:lnTo>
              </a:path>
            </a:pathLst>
          </a:custGeom>
          <a:ln w="8381">
            <a:solidFill>
              <a:srgbClr val="FEFE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832489" y="850772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5334" y="0"/>
                </a:lnTo>
              </a:path>
            </a:pathLst>
          </a:custGeom>
          <a:ln w="8381">
            <a:solidFill>
              <a:srgbClr val="F6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93371" y="1772792"/>
            <a:ext cx="5715" cy="0"/>
          </a:xfrm>
          <a:custGeom>
            <a:avLst/>
            <a:gdLst/>
            <a:ahLst/>
            <a:cxnLst/>
            <a:rect l="l" t="t" r="r" b="b"/>
            <a:pathLst>
              <a:path w="5714">
                <a:moveTo>
                  <a:pt x="0" y="0"/>
                </a:moveTo>
                <a:lnTo>
                  <a:pt x="5334" y="0"/>
                </a:lnTo>
              </a:path>
            </a:pathLst>
          </a:custGeom>
          <a:ln w="8381">
            <a:solidFill>
              <a:srgbClr val="F6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789180" y="2916935"/>
            <a:ext cx="13716" cy="83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832489" y="3013329"/>
            <a:ext cx="13970" cy="0"/>
          </a:xfrm>
          <a:custGeom>
            <a:avLst/>
            <a:gdLst/>
            <a:ahLst/>
            <a:cxnLst/>
            <a:rect l="l" t="t" r="r" b="b"/>
            <a:pathLst>
              <a:path w="13970">
                <a:moveTo>
                  <a:pt x="0" y="0"/>
                </a:moveTo>
                <a:lnTo>
                  <a:pt x="13715" y="0"/>
                </a:lnTo>
              </a:path>
            </a:pathLst>
          </a:custGeom>
          <a:ln w="8382">
            <a:solidFill>
              <a:srgbClr val="F6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359156" y="561594"/>
            <a:ext cx="29717" cy="83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798705" y="842391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>
                <a:moveTo>
                  <a:pt x="0" y="0"/>
                </a:moveTo>
                <a:lnTo>
                  <a:pt x="19812" y="0"/>
                </a:lnTo>
              </a:path>
            </a:pathLst>
          </a:custGeom>
          <a:ln w="8381">
            <a:solidFill>
              <a:srgbClr val="FEFE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798705" y="2921126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8382">
            <a:solidFill>
              <a:srgbClr val="FEFE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6" name="Picture 35" descr="tabla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10693400" cy="7562850"/>
          </a:xfrm>
          <a:prstGeom prst="rect">
            <a:avLst/>
          </a:prstGeom>
        </p:spPr>
      </p:pic>
      <p:sp>
        <p:nvSpPr>
          <p:cNvPr id="35" name="object 35"/>
          <p:cNvSpPr txBox="1"/>
          <p:nvPr/>
        </p:nvSpPr>
        <p:spPr>
          <a:xfrm>
            <a:off x="1003300" y="2409825"/>
            <a:ext cx="8672195" cy="23083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" algn="just">
              <a:lnSpc>
                <a:spcPts val="4480"/>
              </a:lnSpc>
            </a:pPr>
            <a:r>
              <a:rPr sz="4000" b="1" spc="-5" dirty="0">
                <a:solidFill>
                  <a:schemeClr val="bg1"/>
                </a:solidFill>
                <a:latin typeface="+mj-lt"/>
                <a:cs typeface="Monotype Corsiva"/>
              </a:rPr>
              <a:t>Ако </a:t>
            </a:r>
            <a:r>
              <a:rPr sz="4000" b="1" dirty="0">
                <a:solidFill>
                  <a:schemeClr val="bg1"/>
                </a:solidFill>
                <a:latin typeface="+mj-lt"/>
                <a:cs typeface="Monotype Corsiva"/>
              </a:rPr>
              <a:t>одлучиш да у </a:t>
            </a:r>
            <a:r>
              <a:rPr sz="4000" b="1" spc="-5" dirty="0">
                <a:solidFill>
                  <a:schemeClr val="bg1"/>
                </a:solidFill>
                <a:latin typeface="+mj-lt"/>
                <a:cs typeface="Monotype Corsiva"/>
              </a:rPr>
              <a:t>школу </a:t>
            </a:r>
            <a:r>
              <a:rPr sz="4000" b="1" dirty="0">
                <a:solidFill>
                  <a:schemeClr val="bg1"/>
                </a:solidFill>
                <a:latin typeface="+mj-lt"/>
                <a:cs typeface="Monotype Corsiva"/>
              </a:rPr>
              <a:t>донесеш скупоцене  </a:t>
            </a:r>
            <a:r>
              <a:rPr sz="4000" b="1" spc="-5" dirty="0">
                <a:solidFill>
                  <a:schemeClr val="bg1"/>
                </a:solidFill>
                <a:latin typeface="+mj-lt"/>
                <a:cs typeface="Monotype Corsiva"/>
              </a:rPr>
              <a:t>предмете, нека </a:t>
            </a:r>
            <a:r>
              <a:rPr sz="4000" b="1" dirty="0">
                <a:solidFill>
                  <a:schemeClr val="bg1"/>
                </a:solidFill>
                <a:latin typeface="+mj-lt"/>
                <a:cs typeface="Monotype Corsiva"/>
              </a:rPr>
              <a:t>то </a:t>
            </a:r>
            <a:r>
              <a:rPr sz="4000" b="1" spc="-5" dirty="0">
                <a:solidFill>
                  <a:schemeClr val="bg1"/>
                </a:solidFill>
                <a:latin typeface="+mj-lt"/>
                <a:cs typeface="Monotype Corsiva"/>
              </a:rPr>
              <a:t>буде на </a:t>
            </a:r>
            <a:r>
              <a:rPr sz="4000" b="1" spc="-5">
                <a:solidFill>
                  <a:schemeClr val="bg1"/>
                </a:solidFill>
                <a:latin typeface="+mj-lt"/>
                <a:cs typeface="Monotype Corsiva"/>
              </a:rPr>
              <a:t>твоју</a:t>
            </a:r>
            <a:r>
              <a:rPr sz="4000" b="1" spc="30">
                <a:solidFill>
                  <a:schemeClr val="bg1"/>
                </a:solidFill>
                <a:latin typeface="+mj-lt"/>
                <a:cs typeface="Monotype Corsiva"/>
              </a:rPr>
              <a:t> </a:t>
            </a:r>
            <a:r>
              <a:rPr sz="4000" b="1" spc="-5" smtClean="0">
                <a:solidFill>
                  <a:schemeClr val="bg1"/>
                </a:solidFill>
                <a:latin typeface="+mj-lt"/>
                <a:cs typeface="Monotype Corsiva"/>
              </a:rPr>
              <a:t>одговорност</a:t>
            </a:r>
            <a:r>
              <a:rPr sz="4000" b="1" spc="-5" smtClean="0">
                <a:solidFill>
                  <a:schemeClr val="bg1"/>
                </a:solidFill>
                <a:latin typeface="+mj-lt"/>
                <a:cs typeface="Monotype Corsiva"/>
              </a:rPr>
              <a:t>.</a:t>
            </a:r>
            <a:r>
              <a:rPr lang="sr-Cyrl-RS" sz="4000" b="1" spc="-5" dirty="0" smtClean="0">
                <a:solidFill>
                  <a:schemeClr val="bg1"/>
                </a:solidFill>
                <a:latin typeface="+mj-lt"/>
                <a:cs typeface="Monotype Corsiva"/>
              </a:rPr>
              <a:t> </a:t>
            </a:r>
            <a:r>
              <a:rPr sz="4000" b="1" spc="-5" smtClean="0">
                <a:solidFill>
                  <a:schemeClr val="bg1"/>
                </a:solidFill>
                <a:latin typeface="+mj-lt"/>
                <a:cs typeface="Monotype Corsiva"/>
              </a:rPr>
              <a:t>Ако </a:t>
            </a:r>
            <a:r>
              <a:rPr sz="4000" b="1" spc="-5" dirty="0">
                <a:solidFill>
                  <a:schemeClr val="bg1"/>
                </a:solidFill>
                <a:latin typeface="+mj-lt"/>
                <a:cs typeface="Monotype Corsiva"/>
              </a:rPr>
              <a:t>се оштете или изгубе на криви</a:t>
            </a:r>
            <a:r>
              <a:rPr sz="4000" b="1" spc="30" dirty="0">
                <a:solidFill>
                  <a:schemeClr val="bg1"/>
                </a:solidFill>
                <a:latin typeface="+mj-lt"/>
                <a:cs typeface="Monotype Corsiva"/>
              </a:rPr>
              <a:t> </a:t>
            </a:r>
            <a:r>
              <a:rPr sz="4000" b="1" spc="-5" dirty="0">
                <a:solidFill>
                  <a:schemeClr val="bg1"/>
                </a:solidFill>
                <a:latin typeface="+mj-lt"/>
                <a:cs typeface="Monotype Corsiva"/>
              </a:rPr>
              <a:t>друге.</a:t>
            </a:r>
            <a:endParaRPr sz="4000">
              <a:solidFill>
                <a:schemeClr val="bg1"/>
              </a:solidFill>
              <a:latin typeface="+mj-lt"/>
              <a:cs typeface="Monotype Corsiv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3602621" y="2755392"/>
            <a:ext cx="38861" cy="121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83977" y="2743200"/>
            <a:ext cx="88391" cy="243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38335" y="1755648"/>
            <a:ext cx="67817" cy="1341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00057" y="176174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12191">
            <a:solidFill>
              <a:srgbClr val="F6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46889" y="2231135"/>
            <a:ext cx="57912" cy="2194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620903" y="1719072"/>
            <a:ext cx="150113" cy="2438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926471" y="1066800"/>
            <a:ext cx="181610" cy="0"/>
          </a:xfrm>
          <a:custGeom>
            <a:avLst/>
            <a:gdLst/>
            <a:ahLst/>
            <a:cxnLst/>
            <a:rect l="l" t="t" r="r" b="b"/>
            <a:pathLst>
              <a:path w="181610">
                <a:moveTo>
                  <a:pt x="0" y="0"/>
                </a:moveTo>
                <a:lnTo>
                  <a:pt x="181355" y="0"/>
                </a:lnTo>
              </a:path>
            </a:pathLst>
          </a:custGeom>
          <a:ln w="12191">
            <a:solidFill>
              <a:srgbClr val="F6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820297" y="1932432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191">
            <a:solidFill>
              <a:srgbClr val="F6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866273" y="2712719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381" y="0"/>
                </a:lnTo>
              </a:path>
            </a:pathLst>
          </a:custGeom>
          <a:ln w="12191">
            <a:solidFill>
              <a:srgbClr val="F6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66273" y="2731007"/>
            <a:ext cx="47625" cy="12700"/>
          </a:xfrm>
          <a:custGeom>
            <a:avLst/>
            <a:gdLst/>
            <a:ahLst/>
            <a:cxnLst/>
            <a:rect l="l" t="t" r="r" b="b"/>
            <a:pathLst>
              <a:path w="47625" h="12700">
                <a:moveTo>
                  <a:pt x="0" y="12191"/>
                </a:moveTo>
                <a:lnTo>
                  <a:pt x="47243" y="12191"/>
                </a:lnTo>
                <a:lnTo>
                  <a:pt x="47243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FEFD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866273" y="2743200"/>
            <a:ext cx="47625" cy="12700"/>
          </a:xfrm>
          <a:custGeom>
            <a:avLst/>
            <a:gdLst/>
            <a:ahLst/>
            <a:cxnLst/>
            <a:rect l="l" t="t" r="r" b="b"/>
            <a:pathLst>
              <a:path w="47625" h="12700">
                <a:moveTo>
                  <a:pt x="0" y="12191"/>
                </a:moveTo>
                <a:lnTo>
                  <a:pt x="47243" y="12191"/>
                </a:lnTo>
                <a:lnTo>
                  <a:pt x="47243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F6F6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788293" y="2828544"/>
            <a:ext cx="50291" cy="1219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791847" y="597408"/>
            <a:ext cx="6985" cy="12700"/>
          </a:xfrm>
          <a:custGeom>
            <a:avLst/>
            <a:gdLst/>
            <a:ahLst/>
            <a:cxnLst/>
            <a:rect l="l" t="t" r="r" b="b"/>
            <a:pathLst>
              <a:path w="6985" h="12700">
                <a:moveTo>
                  <a:pt x="0" y="12191"/>
                </a:moveTo>
                <a:lnTo>
                  <a:pt x="6858" y="12191"/>
                </a:lnTo>
                <a:lnTo>
                  <a:pt x="6858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F6F6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791847" y="609600"/>
            <a:ext cx="6985" cy="12700"/>
          </a:xfrm>
          <a:custGeom>
            <a:avLst/>
            <a:gdLst/>
            <a:ahLst/>
            <a:cxnLst/>
            <a:rect l="l" t="t" r="r" b="b"/>
            <a:pathLst>
              <a:path w="6985" h="12700">
                <a:moveTo>
                  <a:pt x="0" y="12191"/>
                </a:moveTo>
                <a:lnTo>
                  <a:pt x="6858" y="12191"/>
                </a:lnTo>
                <a:lnTo>
                  <a:pt x="6858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F6F6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752985" y="627887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12191">
            <a:solidFill>
              <a:srgbClr val="F6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832489" y="1932431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12191">
            <a:solidFill>
              <a:srgbClr val="F6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791847" y="2231135"/>
            <a:ext cx="6858" cy="1219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832489" y="2834639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577" y="0"/>
                </a:lnTo>
              </a:path>
            </a:pathLst>
          </a:custGeom>
          <a:ln w="12191">
            <a:solidFill>
              <a:srgbClr val="FEFD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798705" y="603504"/>
            <a:ext cx="19050" cy="0"/>
          </a:xfrm>
          <a:custGeom>
            <a:avLst/>
            <a:gdLst/>
            <a:ahLst/>
            <a:cxnLst/>
            <a:rect l="l" t="t" r="r" b="b"/>
            <a:pathLst>
              <a:path w="19050">
                <a:moveTo>
                  <a:pt x="0" y="0"/>
                </a:moveTo>
                <a:lnTo>
                  <a:pt x="19049" y="0"/>
                </a:lnTo>
              </a:path>
            </a:pathLst>
          </a:custGeom>
          <a:ln w="12191">
            <a:solidFill>
              <a:srgbClr val="F6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798705" y="609600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12191"/>
                </a:moveTo>
                <a:lnTo>
                  <a:pt x="6095" y="12191"/>
                </a:lnTo>
                <a:lnTo>
                  <a:pt x="6095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F6F6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798705" y="621791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12191"/>
                </a:moveTo>
                <a:lnTo>
                  <a:pt x="6095" y="12191"/>
                </a:lnTo>
                <a:lnTo>
                  <a:pt x="6095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F6F6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724536" y="1444752"/>
            <a:ext cx="40640" cy="0"/>
          </a:xfrm>
          <a:custGeom>
            <a:avLst/>
            <a:gdLst/>
            <a:ahLst/>
            <a:cxnLst/>
            <a:rect l="l" t="t" r="r" b="b"/>
            <a:pathLst>
              <a:path w="40640">
                <a:moveTo>
                  <a:pt x="0" y="0"/>
                </a:moveTo>
                <a:lnTo>
                  <a:pt x="40385" y="0"/>
                </a:lnTo>
              </a:path>
            </a:pathLst>
          </a:custGeom>
          <a:ln w="12191">
            <a:solidFill>
              <a:srgbClr val="F6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698627" y="1456943"/>
            <a:ext cx="66675" cy="0"/>
          </a:xfrm>
          <a:custGeom>
            <a:avLst/>
            <a:gdLst/>
            <a:ahLst/>
            <a:cxnLst/>
            <a:rect l="l" t="t" r="r" b="b"/>
            <a:pathLst>
              <a:path w="66675">
                <a:moveTo>
                  <a:pt x="0" y="0"/>
                </a:moveTo>
                <a:lnTo>
                  <a:pt x="66294" y="0"/>
                </a:lnTo>
              </a:path>
            </a:pathLst>
          </a:custGeom>
          <a:ln w="12191">
            <a:solidFill>
              <a:srgbClr val="F6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750443" y="1737359"/>
            <a:ext cx="14604" cy="0"/>
          </a:xfrm>
          <a:custGeom>
            <a:avLst/>
            <a:gdLst/>
            <a:ahLst/>
            <a:cxnLst/>
            <a:rect l="l" t="t" r="r" b="b"/>
            <a:pathLst>
              <a:path w="14604">
                <a:moveTo>
                  <a:pt x="0" y="0"/>
                </a:moveTo>
                <a:lnTo>
                  <a:pt x="14477" y="0"/>
                </a:lnTo>
              </a:path>
            </a:pathLst>
          </a:custGeom>
          <a:ln w="12191">
            <a:solidFill>
              <a:srgbClr val="F6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737477" y="1749551"/>
            <a:ext cx="27940" cy="0"/>
          </a:xfrm>
          <a:custGeom>
            <a:avLst/>
            <a:gdLst/>
            <a:ahLst/>
            <a:cxnLst/>
            <a:rect l="l" t="t" r="r" b="b"/>
            <a:pathLst>
              <a:path w="27940">
                <a:moveTo>
                  <a:pt x="0" y="0"/>
                </a:moveTo>
                <a:lnTo>
                  <a:pt x="27431" y="0"/>
                </a:lnTo>
              </a:path>
            </a:pathLst>
          </a:custGeom>
          <a:ln w="12191">
            <a:solidFill>
              <a:srgbClr val="F6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737477" y="2176272"/>
            <a:ext cx="27940" cy="0"/>
          </a:xfrm>
          <a:custGeom>
            <a:avLst/>
            <a:gdLst/>
            <a:ahLst/>
            <a:cxnLst/>
            <a:rect l="l" t="t" r="r" b="b"/>
            <a:pathLst>
              <a:path w="27940">
                <a:moveTo>
                  <a:pt x="0" y="0"/>
                </a:moveTo>
                <a:lnTo>
                  <a:pt x="27431" y="0"/>
                </a:lnTo>
              </a:path>
            </a:pathLst>
          </a:custGeom>
          <a:ln w="12191">
            <a:solidFill>
              <a:srgbClr val="F6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731381" y="2182367"/>
            <a:ext cx="39636" cy="2438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763398" y="2206751"/>
            <a:ext cx="1905" cy="12700"/>
          </a:xfrm>
          <a:custGeom>
            <a:avLst/>
            <a:gdLst/>
            <a:ahLst/>
            <a:cxnLst/>
            <a:rect l="l" t="t" r="r" b="b"/>
            <a:pathLst>
              <a:path w="1904" h="12700">
                <a:moveTo>
                  <a:pt x="0" y="12191"/>
                </a:moveTo>
                <a:lnTo>
                  <a:pt x="1524" y="12191"/>
                </a:lnTo>
                <a:lnTo>
                  <a:pt x="1524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F6F6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798705" y="223723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12191">
            <a:solidFill>
              <a:srgbClr val="F6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798705" y="229819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12191">
            <a:solidFill>
              <a:srgbClr val="F6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798705" y="2420111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12191">
            <a:solidFill>
              <a:srgbClr val="F6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750443" y="2438400"/>
            <a:ext cx="14477" cy="1219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744348" y="2438400"/>
            <a:ext cx="26669" cy="8534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776339" y="530351"/>
            <a:ext cx="116839" cy="0"/>
          </a:xfrm>
          <a:custGeom>
            <a:avLst/>
            <a:gdLst/>
            <a:ahLst/>
            <a:cxnLst/>
            <a:rect l="l" t="t" r="r" b="b"/>
            <a:pathLst>
              <a:path w="116840">
                <a:moveTo>
                  <a:pt x="0" y="0"/>
                </a:moveTo>
                <a:lnTo>
                  <a:pt x="116586" y="0"/>
                </a:lnTo>
              </a:path>
            </a:pathLst>
          </a:custGeom>
          <a:ln w="12191">
            <a:solidFill>
              <a:srgbClr val="F6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764921" y="1444752"/>
            <a:ext cx="24765" cy="0"/>
          </a:xfrm>
          <a:custGeom>
            <a:avLst/>
            <a:gdLst/>
            <a:ahLst/>
            <a:cxnLst/>
            <a:rect l="l" t="t" r="r" b="b"/>
            <a:pathLst>
              <a:path w="24765">
                <a:moveTo>
                  <a:pt x="0" y="0"/>
                </a:moveTo>
                <a:lnTo>
                  <a:pt x="24371" y="0"/>
                </a:lnTo>
              </a:path>
            </a:pathLst>
          </a:custGeom>
          <a:ln w="12191">
            <a:solidFill>
              <a:srgbClr val="F6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764921" y="1719072"/>
            <a:ext cx="11430" cy="12700"/>
          </a:xfrm>
          <a:custGeom>
            <a:avLst/>
            <a:gdLst/>
            <a:ahLst/>
            <a:cxnLst/>
            <a:rect l="l" t="t" r="r" b="b"/>
            <a:pathLst>
              <a:path w="11429" h="12700">
                <a:moveTo>
                  <a:pt x="0" y="12191"/>
                </a:moveTo>
                <a:lnTo>
                  <a:pt x="11429" y="12191"/>
                </a:lnTo>
                <a:lnTo>
                  <a:pt x="11429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F6F6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764921" y="1731264"/>
            <a:ext cx="11430" cy="12700"/>
          </a:xfrm>
          <a:custGeom>
            <a:avLst/>
            <a:gdLst/>
            <a:ahLst/>
            <a:cxnLst/>
            <a:rect l="l" t="t" r="r" b="b"/>
            <a:pathLst>
              <a:path w="11429" h="12700">
                <a:moveTo>
                  <a:pt x="0" y="12191"/>
                </a:moveTo>
                <a:lnTo>
                  <a:pt x="11429" y="12191"/>
                </a:lnTo>
                <a:lnTo>
                  <a:pt x="11429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F6F6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764921" y="1743455"/>
            <a:ext cx="11430" cy="12700"/>
          </a:xfrm>
          <a:custGeom>
            <a:avLst/>
            <a:gdLst/>
            <a:ahLst/>
            <a:cxnLst/>
            <a:rect l="l" t="t" r="r" b="b"/>
            <a:pathLst>
              <a:path w="11429" h="12700">
                <a:moveTo>
                  <a:pt x="0" y="12191"/>
                </a:moveTo>
                <a:lnTo>
                  <a:pt x="11417" y="12191"/>
                </a:lnTo>
                <a:lnTo>
                  <a:pt x="11417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F6F6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764921" y="2170176"/>
            <a:ext cx="11430" cy="12700"/>
          </a:xfrm>
          <a:custGeom>
            <a:avLst/>
            <a:gdLst/>
            <a:ahLst/>
            <a:cxnLst/>
            <a:rect l="l" t="t" r="r" b="b"/>
            <a:pathLst>
              <a:path w="11429" h="12700">
                <a:moveTo>
                  <a:pt x="0" y="12191"/>
                </a:moveTo>
                <a:lnTo>
                  <a:pt x="11417" y="12191"/>
                </a:lnTo>
                <a:lnTo>
                  <a:pt x="11417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F6F6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764921" y="2182367"/>
            <a:ext cx="11430" cy="12700"/>
          </a:xfrm>
          <a:custGeom>
            <a:avLst/>
            <a:gdLst/>
            <a:ahLst/>
            <a:cxnLst/>
            <a:rect l="l" t="t" r="r" b="b"/>
            <a:pathLst>
              <a:path w="11429" h="12700">
                <a:moveTo>
                  <a:pt x="0" y="12191"/>
                </a:moveTo>
                <a:lnTo>
                  <a:pt x="11417" y="12191"/>
                </a:lnTo>
                <a:lnTo>
                  <a:pt x="11417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F6F6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764921" y="2194560"/>
            <a:ext cx="11430" cy="12700"/>
          </a:xfrm>
          <a:custGeom>
            <a:avLst/>
            <a:gdLst/>
            <a:ahLst/>
            <a:cxnLst/>
            <a:rect l="l" t="t" r="r" b="b"/>
            <a:pathLst>
              <a:path w="11429" h="12700">
                <a:moveTo>
                  <a:pt x="0" y="12191"/>
                </a:moveTo>
                <a:lnTo>
                  <a:pt x="11429" y="12191"/>
                </a:lnTo>
                <a:lnTo>
                  <a:pt x="11429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F6F6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763384" y="2206751"/>
            <a:ext cx="13335" cy="12700"/>
          </a:xfrm>
          <a:custGeom>
            <a:avLst/>
            <a:gdLst/>
            <a:ahLst/>
            <a:cxnLst/>
            <a:rect l="l" t="t" r="r" b="b"/>
            <a:pathLst>
              <a:path w="13334" h="12700">
                <a:moveTo>
                  <a:pt x="0" y="12191"/>
                </a:moveTo>
                <a:lnTo>
                  <a:pt x="12953" y="12191"/>
                </a:lnTo>
                <a:lnTo>
                  <a:pt x="12953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F6F6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764921" y="2444495"/>
            <a:ext cx="11430" cy="0"/>
          </a:xfrm>
          <a:custGeom>
            <a:avLst/>
            <a:gdLst/>
            <a:ahLst/>
            <a:cxnLst/>
            <a:rect l="l" t="t" r="r" b="b"/>
            <a:pathLst>
              <a:path w="11429">
                <a:moveTo>
                  <a:pt x="0" y="0"/>
                </a:moveTo>
                <a:lnTo>
                  <a:pt x="11429" y="0"/>
                </a:lnTo>
              </a:path>
            </a:pathLst>
          </a:custGeom>
          <a:ln w="12191">
            <a:solidFill>
              <a:srgbClr val="F6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764921" y="2499360"/>
            <a:ext cx="11430" cy="12700"/>
          </a:xfrm>
          <a:custGeom>
            <a:avLst/>
            <a:gdLst/>
            <a:ahLst/>
            <a:cxnLst/>
            <a:rect l="l" t="t" r="r" b="b"/>
            <a:pathLst>
              <a:path w="11429" h="12700">
                <a:moveTo>
                  <a:pt x="0" y="12191"/>
                </a:moveTo>
                <a:lnTo>
                  <a:pt x="11429" y="12191"/>
                </a:lnTo>
                <a:lnTo>
                  <a:pt x="11429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F6F6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764921" y="2511551"/>
            <a:ext cx="11430" cy="12700"/>
          </a:xfrm>
          <a:custGeom>
            <a:avLst/>
            <a:gdLst/>
            <a:ahLst/>
            <a:cxnLst/>
            <a:rect l="l" t="t" r="r" b="b"/>
            <a:pathLst>
              <a:path w="11429" h="12700">
                <a:moveTo>
                  <a:pt x="0" y="12191"/>
                </a:moveTo>
                <a:lnTo>
                  <a:pt x="11429" y="12191"/>
                </a:lnTo>
                <a:lnTo>
                  <a:pt x="11429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F6F6F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0" name="Picture 69" descr="tabla.jpe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0" y="0"/>
            <a:ext cx="10693400" cy="7562850"/>
          </a:xfrm>
          <a:prstGeom prst="rect">
            <a:avLst/>
          </a:prstGeom>
        </p:spPr>
      </p:pic>
      <p:sp>
        <p:nvSpPr>
          <p:cNvPr id="69" name="object 69"/>
          <p:cNvSpPr txBox="1"/>
          <p:nvPr/>
        </p:nvSpPr>
        <p:spPr>
          <a:xfrm>
            <a:off x="622300" y="1952625"/>
            <a:ext cx="9434195" cy="30376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just">
              <a:lnSpc>
                <a:spcPct val="93500"/>
              </a:lnSpc>
            </a:pPr>
            <a:r>
              <a:rPr sz="4200" b="1" spc="-5" dirty="0">
                <a:solidFill>
                  <a:schemeClr val="bg1"/>
                </a:solidFill>
                <a:latin typeface="+mj-lt"/>
                <a:cs typeface="Monotype Corsiva"/>
              </a:rPr>
              <a:t>На часу искључи мобилни телефон. Он </a:t>
            </a:r>
            <a:r>
              <a:rPr sz="4200" b="1">
                <a:solidFill>
                  <a:schemeClr val="bg1"/>
                </a:solidFill>
                <a:latin typeface="+mj-lt"/>
                <a:cs typeface="Monotype Corsiva"/>
              </a:rPr>
              <a:t>је </a:t>
            </a:r>
            <a:r>
              <a:rPr sz="4200" b="1" spc="-5" smtClean="0">
                <a:solidFill>
                  <a:schemeClr val="bg1"/>
                </a:solidFill>
                <a:latin typeface="+mj-lt"/>
                <a:cs typeface="Monotype Corsiva"/>
              </a:rPr>
              <a:t>твоја</a:t>
            </a:r>
            <a:r>
              <a:rPr lang="sr-Cyrl-RS" sz="4200" b="1" spc="-5" dirty="0" smtClean="0">
                <a:solidFill>
                  <a:schemeClr val="bg1"/>
                </a:solidFill>
                <a:latin typeface="+mj-lt"/>
                <a:cs typeface="Monotype Corsiva"/>
              </a:rPr>
              <a:t> </a:t>
            </a:r>
            <a:r>
              <a:rPr sz="4200" b="1" spc="10" smtClean="0">
                <a:solidFill>
                  <a:schemeClr val="bg1"/>
                </a:solidFill>
                <a:latin typeface="+mj-lt"/>
                <a:cs typeface="Monotype Corsiva"/>
              </a:rPr>
              <a:t>приватн</a:t>
            </a:r>
            <a:r>
              <a:rPr lang="sr-Cyrl-RS" sz="6300" b="1" spc="15" baseline="-1322" dirty="0" smtClean="0">
                <a:solidFill>
                  <a:schemeClr val="bg1"/>
                </a:solidFill>
                <a:latin typeface="+mj-lt"/>
                <a:cs typeface="Monotype Corsiva"/>
              </a:rPr>
              <a:t>а </a:t>
            </a:r>
            <a:r>
              <a:rPr sz="4200" b="1" spc="-5" smtClean="0">
                <a:solidFill>
                  <a:schemeClr val="bg1"/>
                </a:solidFill>
                <a:latin typeface="+mj-lt"/>
                <a:cs typeface="Monotype Corsiva"/>
              </a:rPr>
              <a:t>ствар</a:t>
            </a:r>
            <a:r>
              <a:rPr sz="4200" b="1" spc="-5" dirty="0">
                <a:solidFill>
                  <a:schemeClr val="bg1"/>
                </a:solidFill>
                <a:latin typeface="+mj-lt"/>
                <a:cs typeface="Monotype Corsiva"/>
              </a:rPr>
              <a:t>, а своју приватност треба  задржати </a:t>
            </a:r>
            <a:r>
              <a:rPr sz="4200" b="1" spc="-5">
                <a:solidFill>
                  <a:schemeClr val="bg1"/>
                </a:solidFill>
                <a:latin typeface="+mj-lt"/>
                <a:cs typeface="Monotype Corsiva"/>
              </a:rPr>
              <a:t>за </a:t>
            </a:r>
            <a:r>
              <a:rPr sz="4200" b="1" spc="-5" smtClean="0">
                <a:solidFill>
                  <a:schemeClr val="bg1"/>
                </a:solidFill>
                <a:latin typeface="+mj-lt"/>
                <a:cs typeface="Monotype Corsiva"/>
              </a:rPr>
              <a:t>се</a:t>
            </a:r>
            <a:r>
              <a:rPr lang="sr-Cyrl-RS" sz="6300" b="1" spc="-7" baseline="-1322" dirty="0">
                <a:solidFill>
                  <a:schemeClr val="bg1"/>
                </a:solidFill>
                <a:latin typeface="+mj-lt"/>
                <a:cs typeface="Monotype Corsiva"/>
              </a:rPr>
              <a:t>б</a:t>
            </a:r>
            <a:r>
              <a:rPr sz="4200" b="1" spc="-5" smtClean="0">
                <a:solidFill>
                  <a:schemeClr val="bg1"/>
                </a:solidFill>
                <a:latin typeface="+mj-lt"/>
                <a:cs typeface="Monotype Corsiva"/>
              </a:rPr>
              <a:t>е </a:t>
            </a:r>
            <a:r>
              <a:rPr sz="4200" b="1" spc="-5" dirty="0">
                <a:solidFill>
                  <a:schemeClr val="bg1"/>
                </a:solidFill>
                <a:latin typeface="+mj-lt"/>
                <a:cs typeface="Monotype Corsiva"/>
              </a:rPr>
              <a:t>и њоме </a:t>
            </a:r>
            <a:r>
              <a:rPr sz="4200" b="1" dirty="0">
                <a:solidFill>
                  <a:schemeClr val="bg1"/>
                </a:solidFill>
                <a:latin typeface="+mj-lt"/>
                <a:cs typeface="Monotype Corsiva"/>
              </a:rPr>
              <a:t>не </a:t>
            </a:r>
            <a:r>
              <a:rPr sz="4200" b="1" spc="-5">
                <a:solidFill>
                  <a:schemeClr val="bg1"/>
                </a:solidFill>
                <a:latin typeface="+mj-lt"/>
                <a:cs typeface="Monotype Corsiva"/>
              </a:rPr>
              <a:t>угрожавати</a:t>
            </a:r>
            <a:r>
              <a:rPr sz="4200" b="1" spc="30">
                <a:solidFill>
                  <a:schemeClr val="bg1"/>
                </a:solidFill>
                <a:latin typeface="+mj-lt"/>
                <a:cs typeface="Monotype Corsiva"/>
              </a:rPr>
              <a:t> </a:t>
            </a:r>
            <a:r>
              <a:rPr sz="4200" b="1" spc="-5" smtClean="0">
                <a:solidFill>
                  <a:schemeClr val="bg1"/>
                </a:solidFill>
                <a:latin typeface="+mj-lt"/>
                <a:cs typeface="Monotype Corsiva"/>
              </a:rPr>
              <a:t>друге.</a:t>
            </a:r>
            <a:endParaRPr lang="sr-Cyrl-RS" sz="4200" b="1" spc="-5" dirty="0" smtClean="0">
              <a:solidFill>
                <a:schemeClr val="bg1"/>
              </a:solidFill>
              <a:latin typeface="+mj-lt"/>
              <a:cs typeface="Monotype Corsiva"/>
            </a:endParaRPr>
          </a:p>
          <a:p>
            <a:pPr marL="12065" marR="5080" algn="just">
              <a:lnSpc>
                <a:spcPct val="93500"/>
              </a:lnSpc>
            </a:pPr>
            <a:r>
              <a:rPr sz="4200" b="1" spc="-5" smtClean="0">
                <a:solidFill>
                  <a:schemeClr val="bg1"/>
                </a:solidFill>
                <a:latin typeface="+mj-lt"/>
                <a:cs typeface="Monotype Corsiva"/>
              </a:rPr>
              <a:t>ТВОЈЕ </a:t>
            </a:r>
            <a:r>
              <a:rPr sz="4200" b="1" dirty="0">
                <a:solidFill>
                  <a:schemeClr val="bg1"/>
                </a:solidFill>
                <a:latin typeface="+mj-lt"/>
                <a:cs typeface="Monotype Corsiva"/>
              </a:rPr>
              <a:t>не </a:t>
            </a:r>
            <a:r>
              <a:rPr sz="4200" b="1" spc="-5" dirty="0">
                <a:solidFill>
                  <a:schemeClr val="bg1"/>
                </a:solidFill>
                <a:latin typeface="+mj-lt"/>
                <a:cs typeface="Monotype Corsiva"/>
              </a:rPr>
              <a:t>може бити важније </a:t>
            </a:r>
            <a:r>
              <a:rPr sz="4200" b="1" spc="-5">
                <a:solidFill>
                  <a:schemeClr val="bg1"/>
                </a:solidFill>
                <a:latin typeface="+mj-lt"/>
                <a:cs typeface="Monotype Corsiva"/>
              </a:rPr>
              <a:t>од</a:t>
            </a:r>
            <a:r>
              <a:rPr sz="4200" b="1">
                <a:solidFill>
                  <a:schemeClr val="bg1"/>
                </a:solidFill>
                <a:latin typeface="+mj-lt"/>
                <a:cs typeface="Monotype Corsiva"/>
              </a:rPr>
              <a:t> </a:t>
            </a:r>
            <a:r>
              <a:rPr sz="4200" b="1" spc="-5" smtClean="0">
                <a:solidFill>
                  <a:schemeClr val="bg1"/>
                </a:solidFill>
                <a:latin typeface="+mj-lt"/>
                <a:cs typeface="Monotype Corsiva"/>
              </a:rPr>
              <a:t>НАШЕГ</a:t>
            </a:r>
            <a:r>
              <a:rPr lang="en-US" sz="4200" b="1" spc="-5" dirty="0" smtClean="0">
                <a:solidFill>
                  <a:schemeClr val="bg1"/>
                </a:solidFill>
                <a:latin typeface="+mj-lt"/>
                <a:cs typeface="Monotype Corsiva"/>
              </a:rPr>
              <a:t>.</a:t>
            </a:r>
            <a:endParaRPr sz="4200">
              <a:solidFill>
                <a:schemeClr val="bg1"/>
              </a:solidFill>
              <a:latin typeface="+mj-lt"/>
              <a:cs typeface="Monotype Corsiv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44487" y="4154423"/>
            <a:ext cx="723265" cy="0"/>
          </a:xfrm>
          <a:custGeom>
            <a:avLst/>
            <a:gdLst/>
            <a:ahLst/>
            <a:cxnLst/>
            <a:rect l="l" t="t" r="r" b="b"/>
            <a:pathLst>
              <a:path w="723265">
                <a:moveTo>
                  <a:pt x="0" y="0"/>
                </a:moveTo>
                <a:lnTo>
                  <a:pt x="723138" y="0"/>
                </a:lnTo>
              </a:path>
            </a:pathLst>
          </a:custGeom>
          <a:ln w="228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8579" y="4128515"/>
            <a:ext cx="749300" cy="0"/>
          </a:xfrm>
          <a:custGeom>
            <a:avLst/>
            <a:gdLst/>
            <a:ahLst/>
            <a:cxnLst/>
            <a:rect l="l" t="t" r="r" b="b"/>
            <a:pathLst>
              <a:path w="749300">
                <a:moveTo>
                  <a:pt x="0" y="0"/>
                </a:moveTo>
                <a:lnTo>
                  <a:pt x="749046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1533" y="4141470"/>
            <a:ext cx="736600" cy="0"/>
          </a:xfrm>
          <a:custGeom>
            <a:avLst/>
            <a:gdLst/>
            <a:ahLst/>
            <a:cxnLst/>
            <a:rect l="l" t="t" r="r" b="b"/>
            <a:pathLst>
              <a:path w="736600">
                <a:moveTo>
                  <a:pt x="0" y="0"/>
                </a:moveTo>
                <a:lnTo>
                  <a:pt x="736091" y="0"/>
                </a:lnTo>
              </a:path>
            </a:pathLst>
          </a:custGeom>
          <a:ln w="2286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8223" y="4668011"/>
            <a:ext cx="549910" cy="0"/>
          </a:xfrm>
          <a:custGeom>
            <a:avLst/>
            <a:gdLst/>
            <a:ahLst/>
            <a:cxnLst/>
            <a:rect l="l" t="t" r="r" b="b"/>
            <a:pathLst>
              <a:path w="549910">
                <a:moveTo>
                  <a:pt x="0" y="0"/>
                </a:moveTo>
                <a:lnTo>
                  <a:pt x="549402" y="0"/>
                </a:lnTo>
              </a:path>
            </a:pathLst>
          </a:custGeom>
          <a:ln w="228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2315" y="4642103"/>
            <a:ext cx="575310" cy="0"/>
          </a:xfrm>
          <a:custGeom>
            <a:avLst/>
            <a:gdLst/>
            <a:ahLst/>
            <a:cxnLst/>
            <a:rect l="l" t="t" r="r" b="b"/>
            <a:pathLst>
              <a:path w="575310">
                <a:moveTo>
                  <a:pt x="0" y="0"/>
                </a:moveTo>
                <a:lnTo>
                  <a:pt x="575310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5269" y="4655058"/>
            <a:ext cx="562610" cy="0"/>
          </a:xfrm>
          <a:custGeom>
            <a:avLst/>
            <a:gdLst/>
            <a:ahLst/>
            <a:cxnLst/>
            <a:rect l="l" t="t" r="r" b="b"/>
            <a:pathLst>
              <a:path w="562610">
                <a:moveTo>
                  <a:pt x="0" y="0"/>
                </a:moveTo>
                <a:lnTo>
                  <a:pt x="562356" y="0"/>
                </a:lnTo>
              </a:path>
            </a:pathLst>
          </a:custGeom>
          <a:ln w="2286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98733" y="693419"/>
            <a:ext cx="9905" cy="99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31399" y="364236"/>
            <a:ext cx="1202690" cy="7189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600" b="1" i="1" dirty="0">
                <a:solidFill>
                  <a:srgbClr val="0000CC"/>
                </a:solidFill>
                <a:latin typeface="Monotype Corsiva"/>
                <a:cs typeface="Monotype Corsiva"/>
              </a:rPr>
              <a:t>М</a:t>
            </a:r>
            <a:endParaRPr sz="3600">
              <a:latin typeface="Monotype Corsiva"/>
              <a:cs typeface="Monotype Corsiv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32523" y="5180838"/>
            <a:ext cx="435609" cy="0"/>
          </a:xfrm>
          <a:custGeom>
            <a:avLst/>
            <a:gdLst/>
            <a:ahLst/>
            <a:cxnLst/>
            <a:rect l="l" t="t" r="r" b="b"/>
            <a:pathLst>
              <a:path w="435609">
                <a:moveTo>
                  <a:pt x="0" y="0"/>
                </a:moveTo>
                <a:lnTo>
                  <a:pt x="435102" y="0"/>
                </a:lnTo>
              </a:path>
            </a:pathLst>
          </a:custGeom>
          <a:ln w="228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6615" y="5154929"/>
            <a:ext cx="461009" cy="0"/>
          </a:xfrm>
          <a:custGeom>
            <a:avLst/>
            <a:gdLst/>
            <a:ahLst/>
            <a:cxnLst/>
            <a:rect l="l" t="t" r="r" b="b"/>
            <a:pathLst>
              <a:path w="461009">
                <a:moveTo>
                  <a:pt x="0" y="0"/>
                </a:moveTo>
                <a:lnTo>
                  <a:pt x="461010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9569" y="5167884"/>
            <a:ext cx="448309" cy="0"/>
          </a:xfrm>
          <a:custGeom>
            <a:avLst/>
            <a:gdLst/>
            <a:ahLst/>
            <a:cxnLst/>
            <a:rect l="l" t="t" r="r" b="b"/>
            <a:pathLst>
              <a:path w="448309">
                <a:moveTo>
                  <a:pt x="0" y="0"/>
                </a:moveTo>
                <a:lnTo>
                  <a:pt x="448056" y="0"/>
                </a:lnTo>
              </a:path>
            </a:pathLst>
          </a:custGeom>
          <a:ln w="2286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91375" y="5693664"/>
            <a:ext cx="476250" cy="0"/>
          </a:xfrm>
          <a:custGeom>
            <a:avLst/>
            <a:gdLst/>
            <a:ahLst/>
            <a:cxnLst/>
            <a:rect l="l" t="t" r="r" b="b"/>
            <a:pathLst>
              <a:path w="476250">
                <a:moveTo>
                  <a:pt x="0" y="0"/>
                </a:moveTo>
                <a:lnTo>
                  <a:pt x="476250" y="0"/>
                </a:lnTo>
              </a:path>
            </a:pathLst>
          </a:custGeom>
          <a:ln w="228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65467" y="5667755"/>
            <a:ext cx="502284" cy="0"/>
          </a:xfrm>
          <a:custGeom>
            <a:avLst/>
            <a:gdLst/>
            <a:ahLst/>
            <a:cxnLst/>
            <a:rect l="l" t="t" r="r" b="b"/>
            <a:pathLst>
              <a:path w="502284">
                <a:moveTo>
                  <a:pt x="0" y="0"/>
                </a:moveTo>
                <a:lnTo>
                  <a:pt x="502158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78421" y="5680709"/>
            <a:ext cx="489584" cy="0"/>
          </a:xfrm>
          <a:custGeom>
            <a:avLst/>
            <a:gdLst/>
            <a:ahLst/>
            <a:cxnLst/>
            <a:rect l="l" t="t" r="r" b="b"/>
            <a:pathLst>
              <a:path w="489584">
                <a:moveTo>
                  <a:pt x="0" y="0"/>
                </a:moveTo>
                <a:lnTo>
                  <a:pt x="489204" y="0"/>
                </a:lnTo>
              </a:path>
            </a:pathLst>
          </a:custGeom>
          <a:ln w="2286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67625" y="4142994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69" h="22860">
                <a:moveTo>
                  <a:pt x="0" y="22859"/>
                </a:moveTo>
                <a:lnTo>
                  <a:pt x="966216" y="22859"/>
                </a:lnTo>
                <a:lnTo>
                  <a:pt x="966216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67625" y="4117085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69" h="22860">
                <a:moveTo>
                  <a:pt x="0" y="22859"/>
                </a:moveTo>
                <a:lnTo>
                  <a:pt x="966216" y="22859"/>
                </a:lnTo>
                <a:lnTo>
                  <a:pt x="966216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67625" y="4130040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69" h="22860">
                <a:moveTo>
                  <a:pt x="0" y="22859"/>
                </a:moveTo>
                <a:lnTo>
                  <a:pt x="966216" y="22859"/>
                </a:lnTo>
                <a:lnTo>
                  <a:pt x="966216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67625" y="4656582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69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67625" y="4630673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69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67625" y="4643628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69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67625" y="5169408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69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67625" y="5143500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69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67625" y="5156453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69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67625" y="5682234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69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67625" y="5656326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69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67625" y="5669279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69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933841" y="4142994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69" h="22860">
                <a:moveTo>
                  <a:pt x="0" y="22859"/>
                </a:moveTo>
                <a:lnTo>
                  <a:pt x="966216" y="22859"/>
                </a:lnTo>
                <a:lnTo>
                  <a:pt x="966216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933841" y="4117085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69" h="22860">
                <a:moveTo>
                  <a:pt x="0" y="22859"/>
                </a:moveTo>
                <a:lnTo>
                  <a:pt x="966216" y="22859"/>
                </a:lnTo>
                <a:lnTo>
                  <a:pt x="966216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933841" y="4130040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69" h="22860">
                <a:moveTo>
                  <a:pt x="0" y="22859"/>
                </a:moveTo>
                <a:lnTo>
                  <a:pt x="966216" y="22859"/>
                </a:lnTo>
                <a:lnTo>
                  <a:pt x="966216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933841" y="4656582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69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933841" y="4630673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69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933841" y="4643628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69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933841" y="5169408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69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933841" y="5143500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69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933841" y="5156453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69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231777" y="435863"/>
            <a:ext cx="108965" cy="396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933841" y="5682234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69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933841" y="5656326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69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933841" y="5669279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69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900057" y="4142994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59"/>
                </a:moveTo>
                <a:lnTo>
                  <a:pt x="966215" y="22859"/>
                </a:lnTo>
                <a:lnTo>
                  <a:pt x="966215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900057" y="4117085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59"/>
                </a:moveTo>
                <a:lnTo>
                  <a:pt x="966215" y="22859"/>
                </a:lnTo>
                <a:lnTo>
                  <a:pt x="966215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900057" y="4130040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59"/>
                </a:moveTo>
                <a:lnTo>
                  <a:pt x="966215" y="22859"/>
                </a:lnTo>
                <a:lnTo>
                  <a:pt x="966215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900057" y="4656582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5" y="22860"/>
                </a:lnTo>
                <a:lnTo>
                  <a:pt x="966215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900057" y="4630673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5" y="22860"/>
                </a:lnTo>
                <a:lnTo>
                  <a:pt x="966215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900057" y="4643628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5" y="22860"/>
                </a:lnTo>
                <a:lnTo>
                  <a:pt x="966215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900057" y="5169408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5" y="22860"/>
                </a:lnTo>
                <a:lnTo>
                  <a:pt x="966215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900057" y="5143500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5" y="22860"/>
                </a:lnTo>
                <a:lnTo>
                  <a:pt x="966215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900057" y="5156453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5" y="22860"/>
                </a:lnTo>
                <a:lnTo>
                  <a:pt x="966215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900057" y="5682234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5" y="22860"/>
                </a:lnTo>
                <a:lnTo>
                  <a:pt x="966215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900057" y="5656326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5" y="22860"/>
                </a:lnTo>
                <a:lnTo>
                  <a:pt x="966215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900057" y="5669279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5" y="22860"/>
                </a:lnTo>
                <a:lnTo>
                  <a:pt x="966215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858653" y="6180582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20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232033" y="3335273"/>
            <a:ext cx="463550" cy="5715"/>
          </a:xfrm>
          <a:custGeom>
            <a:avLst/>
            <a:gdLst/>
            <a:ahLst/>
            <a:cxnLst/>
            <a:rect l="l" t="t" r="r" b="b"/>
            <a:pathLst>
              <a:path w="463550" h="5714">
                <a:moveTo>
                  <a:pt x="0" y="2286"/>
                </a:moveTo>
                <a:lnTo>
                  <a:pt x="6096" y="0"/>
                </a:lnTo>
                <a:lnTo>
                  <a:pt x="21336" y="5334"/>
                </a:lnTo>
                <a:lnTo>
                  <a:pt x="36576" y="0"/>
                </a:lnTo>
                <a:lnTo>
                  <a:pt x="51816" y="5334"/>
                </a:lnTo>
                <a:lnTo>
                  <a:pt x="67056" y="0"/>
                </a:lnTo>
                <a:lnTo>
                  <a:pt x="82296" y="5334"/>
                </a:lnTo>
                <a:lnTo>
                  <a:pt x="97536" y="0"/>
                </a:lnTo>
                <a:lnTo>
                  <a:pt x="112776" y="5334"/>
                </a:lnTo>
                <a:lnTo>
                  <a:pt x="128016" y="0"/>
                </a:lnTo>
                <a:lnTo>
                  <a:pt x="143256" y="5334"/>
                </a:lnTo>
                <a:lnTo>
                  <a:pt x="158496" y="0"/>
                </a:lnTo>
                <a:lnTo>
                  <a:pt x="173736" y="5334"/>
                </a:lnTo>
                <a:lnTo>
                  <a:pt x="188976" y="0"/>
                </a:lnTo>
                <a:lnTo>
                  <a:pt x="204215" y="5334"/>
                </a:lnTo>
                <a:lnTo>
                  <a:pt x="219456" y="0"/>
                </a:lnTo>
                <a:lnTo>
                  <a:pt x="234696" y="5334"/>
                </a:lnTo>
                <a:lnTo>
                  <a:pt x="249936" y="0"/>
                </a:lnTo>
                <a:lnTo>
                  <a:pt x="265176" y="5334"/>
                </a:lnTo>
                <a:lnTo>
                  <a:pt x="280416" y="0"/>
                </a:lnTo>
                <a:lnTo>
                  <a:pt x="295656" y="5334"/>
                </a:lnTo>
                <a:lnTo>
                  <a:pt x="310896" y="0"/>
                </a:lnTo>
                <a:lnTo>
                  <a:pt x="326136" y="5334"/>
                </a:lnTo>
                <a:lnTo>
                  <a:pt x="341376" y="0"/>
                </a:lnTo>
                <a:lnTo>
                  <a:pt x="356616" y="5334"/>
                </a:lnTo>
                <a:lnTo>
                  <a:pt x="371856" y="0"/>
                </a:lnTo>
                <a:lnTo>
                  <a:pt x="387096" y="5334"/>
                </a:lnTo>
                <a:lnTo>
                  <a:pt x="402336" y="0"/>
                </a:lnTo>
                <a:lnTo>
                  <a:pt x="417576" y="5334"/>
                </a:lnTo>
                <a:lnTo>
                  <a:pt x="432816" y="0"/>
                </a:lnTo>
                <a:lnTo>
                  <a:pt x="448056" y="5334"/>
                </a:lnTo>
                <a:lnTo>
                  <a:pt x="46329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697507" y="3336035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1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727986" y="3336035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1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758466" y="3336035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1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788946" y="3336035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1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819427" y="3336035"/>
            <a:ext cx="13335" cy="5080"/>
          </a:xfrm>
          <a:custGeom>
            <a:avLst/>
            <a:gdLst/>
            <a:ahLst/>
            <a:cxnLst/>
            <a:rect l="l" t="t" r="r" b="b"/>
            <a:pathLst>
              <a:path w="13335" h="5079">
                <a:moveTo>
                  <a:pt x="0" y="0"/>
                </a:moveTo>
                <a:lnTo>
                  <a:pt x="13062" y="4571"/>
                </a:lnTo>
                <a:lnTo>
                  <a:pt x="13062" y="4571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232033" y="3342132"/>
            <a:ext cx="463550" cy="5715"/>
          </a:xfrm>
          <a:custGeom>
            <a:avLst/>
            <a:gdLst/>
            <a:ahLst/>
            <a:cxnLst/>
            <a:rect l="l" t="t" r="r" b="b"/>
            <a:pathLst>
              <a:path w="463550" h="5714">
                <a:moveTo>
                  <a:pt x="0" y="2286"/>
                </a:moveTo>
                <a:lnTo>
                  <a:pt x="6096" y="0"/>
                </a:lnTo>
                <a:lnTo>
                  <a:pt x="21336" y="5334"/>
                </a:lnTo>
                <a:lnTo>
                  <a:pt x="36576" y="0"/>
                </a:lnTo>
                <a:lnTo>
                  <a:pt x="51816" y="5334"/>
                </a:lnTo>
                <a:lnTo>
                  <a:pt x="67056" y="0"/>
                </a:lnTo>
                <a:lnTo>
                  <a:pt x="82296" y="5334"/>
                </a:lnTo>
                <a:lnTo>
                  <a:pt x="97536" y="0"/>
                </a:lnTo>
                <a:lnTo>
                  <a:pt x="112776" y="5334"/>
                </a:lnTo>
                <a:lnTo>
                  <a:pt x="128016" y="0"/>
                </a:lnTo>
                <a:lnTo>
                  <a:pt x="143256" y="5334"/>
                </a:lnTo>
                <a:lnTo>
                  <a:pt x="158496" y="0"/>
                </a:lnTo>
                <a:lnTo>
                  <a:pt x="173736" y="5334"/>
                </a:lnTo>
                <a:lnTo>
                  <a:pt x="188976" y="0"/>
                </a:lnTo>
                <a:lnTo>
                  <a:pt x="204215" y="5334"/>
                </a:lnTo>
                <a:lnTo>
                  <a:pt x="219456" y="0"/>
                </a:lnTo>
                <a:lnTo>
                  <a:pt x="234696" y="5334"/>
                </a:lnTo>
                <a:lnTo>
                  <a:pt x="249936" y="0"/>
                </a:lnTo>
                <a:lnTo>
                  <a:pt x="265176" y="5334"/>
                </a:lnTo>
                <a:lnTo>
                  <a:pt x="280416" y="0"/>
                </a:lnTo>
                <a:lnTo>
                  <a:pt x="295656" y="5334"/>
                </a:lnTo>
                <a:lnTo>
                  <a:pt x="310896" y="0"/>
                </a:lnTo>
                <a:lnTo>
                  <a:pt x="326136" y="5334"/>
                </a:lnTo>
                <a:lnTo>
                  <a:pt x="341376" y="0"/>
                </a:lnTo>
                <a:lnTo>
                  <a:pt x="356616" y="5334"/>
                </a:lnTo>
                <a:lnTo>
                  <a:pt x="371856" y="0"/>
                </a:lnTo>
                <a:lnTo>
                  <a:pt x="387096" y="5334"/>
                </a:lnTo>
                <a:lnTo>
                  <a:pt x="402336" y="0"/>
                </a:lnTo>
                <a:lnTo>
                  <a:pt x="417576" y="5334"/>
                </a:lnTo>
                <a:lnTo>
                  <a:pt x="432816" y="0"/>
                </a:lnTo>
                <a:lnTo>
                  <a:pt x="448056" y="5334"/>
                </a:lnTo>
                <a:lnTo>
                  <a:pt x="46329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697506" y="3342894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2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727986" y="3342894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2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758466" y="3342894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2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788946" y="3342894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2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819426" y="3342894"/>
            <a:ext cx="13335" cy="5080"/>
          </a:xfrm>
          <a:custGeom>
            <a:avLst/>
            <a:gdLst/>
            <a:ahLst/>
            <a:cxnLst/>
            <a:rect l="l" t="t" r="r" b="b"/>
            <a:pathLst>
              <a:path w="13335" h="5079">
                <a:moveTo>
                  <a:pt x="0" y="0"/>
                </a:moveTo>
                <a:lnTo>
                  <a:pt x="13062" y="4572"/>
                </a:lnTo>
                <a:lnTo>
                  <a:pt x="13063" y="4572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866273" y="4142994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59"/>
                </a:moveTo>
                <a:lnTo>
                  <a:pt x="966215" y="22859"/>
                </a:lnTo>
                <a:lnTo>
                  <a:pt x="966215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866273" y="4117085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59"/>
                </a:moveTo>
                <a:lnTo>
                  <a:pt x="966215" y="22859"/>
                </a:lnTo>
                <a:lnTo>
                  <a:pt x="966215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866273" y="4130040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59"/>
                </a:moveTo>
                <a:lnTo>
                  <a:pt x="966215" y="22859"/>
                </a:lnTo>
                <a:lnTo>
                  <a:pt x="966215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866273" y="4656582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5" y="22860"/>
                </a:lnTo>
                <a:lnTo>
                  <a:pt x="966215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866273" y="4630673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5" y="22860"/>
                </a:lnTo>
                <a:lnTo>
                  <a:pt x="966215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866273" y="4643628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5" y="22860"/>
                </a:lnTo>
                <a:lnTo>
                  <a:pt x="966215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66273" y="5169408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5" y="22860"/>
                </a:lnTo>
                <a:lnTo>
                  <a:pt x="966215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66273" y="5143500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5" y="22860"/>
                </a:lnTo>
                <a:lnTo>
                  <a:pt x="966215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866273" y="5156453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5" y="22860"/>
                </a:lnTo>
                <a:lnTo>
                  <a:pt x="966215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866273" y="5682234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5" y="22860"/>
                </a:lnTo>
                <a:lnTo>
                  <a:pt x="966215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866273" y="5656326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5" y="22860"/>
                </a:lnTo>
                <a:lnTo>
                  <a:pt x="966215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866273" y="5669279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5" y="22860"/>
                </a:lnTo>
                <a:lnTo>
                  <a:pt x="966215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883799" y="6206490"/>
            <a:ext cx="948690" cy="0"/>
          </a:xfrm>
          <a:custGeom>
            <a:avLst/>
            <a:gdLst/>
            <a:ahLst/>
            <a:cxnLst/>
            <a:rect l="l" t="t" r="r" b="b"/>
            <a:pathLst>
              <a:path w="948689">
                <a:moveTo>
                  <a:pt x="0" y="0"/>
                </a:moveTo>
                <a:lnTo>
                  <a:pt x="948689" y="0"/>
                </a:lnTo>
              </a:path>
            </a:pathLst>
          </a:custGeom>
          <a:ln w="228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866273" y="6169152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5" y="22860"/>
                </a:lnTo>
                <a:lnTo>
                  <a:pt x="966215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870845" y="6182105"/>
            <a:ext cx="962025" cy="22860"/>
          </a:xfrm>
          <a:custGeom>
            <a:avLst/>
            <a:gdLst/>
            <a:ahLst/>
            <a:cxnLst/>
            <a:rect l="l" t="t" r="r" b="b"/>
            <a:pathLst>
              <a:path w="962025" h="22860">
                <a:moveTo>
                  <a:pt x="0" y="22860"/>
                </a:moveTo>
                <a:lnTo>
                  <a:pt x="961643" y="22860"/>
                </a:lnTo>
                <a:lnTo>
                  <a:pt x="961643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815725" y="688466"/>
            <a:ext cx="17145" cy="0"/>
          </a:xfrm>
          <a:custGeom>
            <a:avLst/>
            <a:gdLst/>
            <a:ahLst/>
            <a:cxnLst/>
            <a:rect l="l" t="t" r="r" b="b"/>
            <a:pathLst>
              <a:path w="17145">
                <a:moveTo>
                  <a:pt x="0" y="0"/>
                </a:moveTo>
                <a:lnTo>
                  <a:pt x="16763" y="0"/>
                </a:lnTo>
              </a:path>
            </a:pathLst>
          </a:custGeom>
          <a:ln w="9905">
            <a:solidFill>
              <a:srgbClr val="FEFE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805819" y="1287780"/>
            <a:ext cx="31623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820678" y="3189732"/>
            <a:ext cx="16764" cy="990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832489" y="3336035"/>
            <a:ext cx="13335" cy="5080"/>
          </a:xfrm>
          <a:custGeom>
            <a:avLst/>
            <a:gdLst/>
            <a:ahLst/>
            <a:cxnLst/>
            <a:rect l="l" t="t" r="r" b="b"/>
            <a:pathLst>
              <a:path w="13335" h="5079">
                <a:moveTo>
                  <a:pt x="0" y="4571"/>
                </a:moveTo>
                <a:lnTo>
                  <a:pt x="13062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849907" y="3336035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1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880386" y="3336035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1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910866" y="3336035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1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941346" y="3336035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1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971827" y="3336035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1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002307" y="3336035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1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032786" y="3336035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1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063266" y="3336035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1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093746" y="3336035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1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124227" y="3336035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1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154707" y="3336035"/>
            <a:ext cx="13335" cy="5080"/>
          </a:xfrm>
          <a:custGeom>
            <a:avLst/>
            <a:gdLst/>
            <a:ahLst/>
            <a:cxnLst/>
            <a:rect l="l" t="t" r="r" b="b"/>
            <a:pathLst>
              <a:path w="13335" h="5079">
                <a:moveTo>
                  <a:pt x="0" y="0"/>
                </a:moveTo>
                <a:lnTo>
                  <a:pt x="13062" y="4571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167769" y="3335273"/>
            <a:ext cx="472440" cy="5715"/>
          </a:xfrm>
          <a:custGeom>
            <a:avLst/>
            <a:gdLst/>
            <a:ahLst/>
            <a:cxnLst/>
            <a:rect l="l" t="t" r="r" b="b"/>
            <a:pathLst>
              <a:path w="472439" h="5714">
                <a:moveTo>
                  <a:pt x="0" y="5334"/>
                </a:moveTo>
                <a:lnTo>
                  <a:pt x="15240" y="0"/>
                </a:lnTo>
                <a:lnTo>
                  <a:pt x="30480" y="5334"/>
                </a:lnTo>
                <a:lnTo>
                  <a:pt x="45720" y="0"/>
                </a:lnTo>
                <a:lnTo>
                  <a:pt x="60960" y="5334"/>
                </a:lnTo>
                <a:lnTo>
                  <a:pt x="76200" y="0"/>
                </a:lnTo>
                <a:lnTo>
                  <a:pt x="91440" y="5334"/>
                </a:lnTo>
                <a:lnTo>
                  <a:pt x="106680" y="0"/>
                </a:lnTo>
                <a:lnTo>
                  <a:pt x="121920" y="5334"/>
                </a:lnTo>
                <a:lnTo>
                  <a:pt x="137160" y="0"/>
                </a:lnTo>
                <a:lnTo>
                  <a:pt x="152400" y="5334"/>
                </a:lnTo>
                <a:lnTo>
                  <a:pt x="167640" y="0"/>
                </a:lnTo>
                <a:lnTo>
                  <a:pt x="182880" y="5334"/>
                </a:lnTo>
                <a:lnTo>
                  <a:pt x="198120" y="0"/>
                </a:lnTo>
                <a:lnTo>
                  <a:pt x="213360" y="5334"/>
                </a:lnTo>
                <a:lnTo>
                  <a:pt x="228600" y="0"/>
                </a:lnTo>
                <a:lnTo>
                  <a:pt x="243840" y="5334"/>
                </a:lnTo>
                <a:lnTo>
                  <a:pt x="259079" y="0"/>
                </a:lnTo>
                <a:lnTo>
                  <a:pt x="274320" y="5334"/>
                </a:lnTo>
                <a:lnTo>
                  <a:pt x="289560" y="0"/>
                </a:lnTo>
                <a:lnTo>
                  <a:pt x="304800" y="5334"/>
                </a:lnTo>
                <a:lnTo>
                  <a:pt x="320040" y="0"/>
                </a:lnTo>
                <a:lnTo>
                  <a:pt x="335280" y="5334"/>
                </a:lnTo>
                <a:lnTo>
                  <a:pt x="350520" y="0"/>
                </a:lnTo>
                <a:lnTo>
                  <a:pt x="365760" y="5334"/>
                </a:lnTo>
                <a:lnTo>
                  <a:pt x="381000" y="0"/>
                </a:lnTo>
                <a:lnTo>
                  <a:pt x="396240" y="5334"/>
                </a:lnTo>
                <a:lnTo>
                  <a:pt x="411480" y="0"/>
                </a:lnTo>
                <a:lnTo>
                  <a:pt x="426720" y="5334"/>
                </a:lnTo>
                <a:lnTo>
                  <a:pt x="441959" y="0"/>
                </a:lnTo>
                <a:lnTo>
                  <a:pt x="457200" y="5334"/>
                </a:lnTo>
                <a:lnTo>
                  <a:pt x="472440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642386" y="3336035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1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672866" y="3336035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1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703346" y="3336035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1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733827" y="3336035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1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764307" y="3336035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1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794786" y="3336035"/>
            <a:ext cx="4445" cy="1905"/>
          </a:xfrm>
          <a:custGeom>
            <a:avLst/>
            <a:gdLst/>
            <a:ahLst/>
            <a:cxnLst/>
            <a:rect l="l" t="t" r="r" b="b"/>
            <a:pathLst>
              <a:path w="4445" h="1904">
                <a:moveTo>
                  <a:pt x="0" y="0"/>
                </a:moveTo>
                <a:lnTo>
                  <a:pt x="3918" y="1371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832489" y="3342894"/>
            <a:ext cx="13335" cy="5080"/>
          </a:xfrm>
          <a:custGeom>
            <a:avLst/>
            <a:gdLst/>
            <a:ahLst/>
            <a:cxnLst/>
            <a:rect l="l" t="t" r="r" b="b"/>
            <a:pathLst>
              <a:path w="13335" h="5079">
                <a:moveTo>
                  <a:pt x="0" y="4572"/>
                </a:moveTo>
                <a:lnTo>
                  <a:pt x="13062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849906" y="3342894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2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880386" y="3342894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2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910866" y="3342894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2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941346" y="3342894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2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971826" y="3342894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2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002306" y="3342894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2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032786" y="3342894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2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063266" y="3342894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2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093746" y="3342894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2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124226" y="3342894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2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154706" y="3342894"/>
            <a:ext cx="13335" cy="5080"/>
          </a:xfrm>
          <a:custGeom>
            <a:avLst/>
            <a:gdLst/>
            <a:ahLst/>
            <a:cxnLst/>
            <a:rect l="l" t="t" r="r" b="b"/>
            <a:pathLst>
              <a:path w="13335" h="5079">
                <a:moveTo>
                  <a:pt x="0" y="0"/>
                </a:moveTo>
                <a:lnTo>
                  <a:pt x="13062" y="4572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167769" y="3342132"/>
            <a:ext cx="472440" cy="5715"/>
          </a:xfrm>
          <a:custGeom>
            <a:avLst/>
            <a:gdLst/>
            <a:ahLst/>
            <a:cxnLst/>
            <a:rect l="l" t="t" r="r" b="b"/>
            <a:pathLst>
              <a:path w="472439" h="5714">
                <a:moveTo>
                  <a:pt x="0" y="5334"/>
                </a:moveTo>
                <a:lnTo>
                  <a:pt x="15240" y="0"/>
                </a:lnTo>
                <a:lnTo>
                  <a:pt x="30480" y="5334"/>
                </a:lnTo>
                <a:lnTo>
                  <a:pt x="45720" y="0"/>
                </a:lnTo>
                <a:lnTo>
                  <a:pt x="60960" y="5334"/>
                </a:lnTo>
                <a:lnTo>
                  <a:pt x="76200" y="0"/>
                </a:lnTo>
                <a:lnTo>
                  <a:pt x="91440" y="5334"/>
                </a:lnTo>
                <a:lnTo>
                  <a:pt x="106680" y="0"/>
                </a:lnTo>
                <a:lnTo>
                  <a:pt x="121920" y="5334"/>
                </a:lnTo>
                <a:lnTo>
                  <a:pt x="137160" y="0"/>
                </a:lnTo>
                <a:lnTo>
                  <a:pt x="152400" y="5334"/>
                </a:lnTo>
                <a:lnTo>
                  <a:pt x="167640" y="0"/>
                </a:lnTo>
                <a:lnTo>
                  <a:pt x="182880" y="5334"/>
                </a:lnTo>
                <a:lnTo>
                  <a:pt x="198120" y="0"/>
                </a:lnTo>
                <a:lnTo>
                  <a:pt x="213360" y="5334"/>
                </a:lnTo>
                <a:lnTo>
                  <a:pt x="228600" y="0"/>
                </a:lnTo>
                <a:lnTo>
                  <a:pt x="243840" y="5334"/>
                </a:lnTo>
                <a:lnTo>
                  <a:pt x="259079" y="0"/>
                </a:lnTo>
                <a:lnTo>
                  <a:pt x="274320" y="5334"/>
                </a:lnTo>
                <a:lnTo>
                  <a:pt x="289560" y="0"/>
                </a:lnTo>
                <a:lnTo>
                  <a:pt x="304800" y="5334"/>
                </a:lnTo>
                <a:lnTo>
                  <a:pt x="320040" y="0"/>
                </a:lnTo>
                <a:lnTo>
                  <a:pt x="335280" y="5334"/>
                </a:lnTo>
                <a:lnTo>
                  <a:pt x="350520" y="0"/>
                </a:lnTo>
                <a:lnTo>
                  <a:pt x="365760" y="5334"/>
                </a:lnTo>
                <a:lnTo>
                  <a:pt x="381000" y="0"/>
                </a:lnTo>
                <a:lnTo>
                  <a:pt x="396240" y="5334"/>
                </a:lnTo>
                <a:lnTo>
                  <a:pt x="411480" y="0"/>
                </a:lnTo>
                <a:lnTo>
                  <a:pt x="426720" y="5334"/>
                </a:lnTo>
                <a:lnTo>
                  <a:pt x="441959" y="0"/>
                </a:lnTo>
                <a:lnTo>
                  <a:pt x="457200" y="5334"/>
                </a:lnTo>
                <a:lnTo>
                  <a:pt x="472440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642386" y="3342894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2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672866" y="3342894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2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733826" y="3342894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2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764306" y="3342894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2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794786" y="3342894"/>
            <a:ext cx="4445" cy="1905"/>
          </a:xfrm>
          <a:custGeom>
            <a:avLst/>
            <a:gdLst/>
            <a:ahLst/>
            <a:cxnLst/>
            <a:rect l="l" t="t" r="r" b="b"/>
            <a:pathLst>
              <a:path w="4445" h="1904">
                <a:moveTo>
                  <a:pt x="0" y="0"/>
                </a:moveTo>
                <a:lnTo>
                  <a:pt x="3919" y="1371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832489" y="4142994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59"/>
                </a:moveTo>
                <a:lnTo>
                  <a:pt x="966215" y="22859"/>
                </a:lnTo>
                <a:lnTo>
                  <a:pt x="966215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832489" y="4117085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59"/>
                </a:moveTo>
                <a:lnTo>
                  <a:pt x="966215" y="22859"/>
                </a:lnTo>
                <a:lnTo>
                  <a:pt x="966215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832489" y="4130040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59"/>
                </a:moveTo>
                <a:lnTo>
                  <a:pt x="966215" y="22859"/>
                </a:lnTo>
                <a:lnTo>
                  <a:pt x="966215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832489" y="4656582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5" y="22860"/>
                </a:lnTo>
                <a:lnTo>
                  <a:pt x="966215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832489" y="4630673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5" y="22860"/>
                </a:lnTo>
                <a:lnTo>
                  <a:pt x="966215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832489" y="4643628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5" y="22860"/>
                </a:lnTo>
                <a:lnTo>
                  <a:pt x="966215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4832489" y="5169408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5" y="22860"/>
                </a:lnTo>
                <a:lnTo>
                  <a:pt x="966215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832489" y="5143500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5" y="22860"/>
                </a:lnTo>
                <a:lnTo>
                  <a:pt x="966215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832489" y="5156453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5" y="22860"/>
                </a:lnTo>
                <a:lnTo>
                  <a:pt x="966215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832489" y="5682234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5" y="22860"/>
                </a:lnTo>
                <a:lnTo>
                  <a:pt x="966215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832489" y="5656326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5" y="22860"/>
                </a:lnTo>
                <a:lnTo>
                  <a:pt x="966215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832489" y="5669279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5" y="22860"/>
                </a:lnTo>
                <a:lnTo>
                  <a:pt x="966215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4832489" y="6195059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5" y="22860"/>
                </a:lnTo>
                <a:lnTo>
                  <a:pt x="966215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832489" y="6169152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5" y="22860"/>
                </a:lnTo>
                <a:lnTo>
                  <a:pt x="966215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4832489" y="6182105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5" y="22860"/>
                </a:lnTo>
                <a:lnTo>
                  <a:pt x="966215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832489" y="688466"/>
            <a:ext cx="52705" cy="0"/>
          </a:xfrm>
          <a:custGeom>
            <a:avLst/>
            <a:gdLst/>
            <a:ahLst/>
            <a:cxnLst/>
            <a:rect l="l" t="t" r="r" b="b"/>
            <a:pathLst>
              <a:path w="52704">
                <a:moveTo>
                  <a:pt x="0" y="0"/>
                </a:moveTo>
                <a:lnTo>
                  <a:pt x="52577" y="0"/>
                </a:lnTo>
              </a:path>
            </a:pathLst>
          </a:custGeom>
          <a:ln w="9905">
            <a:solidFill>
              <a:srgbClr val="FEFE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4832489" y="132245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9905">
            <a:solidFill>
              <a:srgbClr val="F6F6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4832489" y="1352169"/>
            <a:ext cx="13335" cy="0"/>
          </a:xfrm>
          <a:custGeom>
            <a:avLst/>
            <a:gdLst/>
            <a:ahLst/>
            <a:cxnLst/>
            <a:rect l="l" t="t" r="r" b="b"/>
            <a:pathLst>
              <a:path w="13335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9905">
            <a:solidFill>
              <a:srgbClr val="F6F6F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4832489" y="3194685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9905">
            <a:solidFill>
              <a:srgbClr val="F6F5F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798705" y="3336035"/>
            <a:ext cx="22225" cy="5080"/>
          </a:xfrm>
          <a:custGeom>
            <a:avLst/>
            <a:gdLst/>
            <a:ahLst/>
            <a:cxnLst/>
            <a:rect l="l" t="t" r="r" b="b"/>
            <a:pathLst>
              <a:path w="22225" h="5079">
                <a:moveTo>
                  <a:pt x="0" y="1371"/>
                </a:moveTo>
                <a:lnTo>
                  <a:pt x="9143" y="4571"/>
                </a:lnTo>
                <a:lnTo>
                  <a:pt x="22206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825266" y="3336035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1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855746" y="3336035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1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886227" y="3336035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1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5916707" y="3336035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1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947186" y="3336035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1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5977666" y="3336035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1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6008146" y="3336035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1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6038627" y="3336035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1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6069107" y="3336035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1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6099586" y="3336035"/>
            <a:ext cx="13335" cy="5080"/>
          </a:xfrm>
          <a:custGeom>
            <a:avLst/>
            <a:gdLst/>
            <a:ahLst/>
            <a:cxnLst/>
            <a:rect l="l" t="t" r="r" b="b"/>
            <a:pathLst>
              <a:path w="13335" h="5079">
                <a:moveTo>
                  <a:pt x="0" y="0"/>
                </a:moveTo>
                <a:lnTo>
                  <a:pt x="13062" y="4571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6112649" y="3335273"/>
            <a:ext cx="348615" cy="5715"/>
          </a:xfrm>
          <a:custGeom>
            <a:avLst/>
            <a:gdLst/>
            <a:ahLst/>
            <a:cxnLst/>
            <a:rect l="l" t="t" r="r" b="b"/>
            <a:pathLst>
              <a:path w="348614" h="5714">
                <a:moveTo>
                  <a:pt x="0" y="5334"/>
                </a:moveTo>
                <a:lnTo>
                  <a:pt x="15240" y="0"/>
                </a:lnTo>
                <a:lnTo>
                  <a:pt x="30480" y="5334"/>
                </a:lnTo>
                <a:lnTo>
                  <a:pt x="45720" y="0"/>
                </a:lnTo>
                <a:lnTo>
                  <a:pt x="60960" y="5334"/>
                </a:lnTo>
                <a:lnTo>
                  <a:pt x="76200" y="0"/>
                </a:lnTo>
                <a:lnTo>
                  <a:pt x="91440" y="5334"/>
                </a:lnTo>
                <a:lnTo>
                  <a:pt x="106680" y="0"/>
                </a:lnTo>
                <a:lnTo>
                  <a:pt x="121920" y="5334"/>
                </a:lnTo>
                <a:lnTo>
                  <a:pt x="137160" y="0"/>
                </a:lnTo>
                <a:lnTo>
                  <a:pt x="152400" y="5334"/>
                </a:lnTo>
                <a:lnTo>
                  <a:pt x="167640" y="0"/>
                </a:lnTo>
                <a:lnTo>
                  <a:pt x="182880" y="5334"/>
                </a:lnTo>
                <a:lnTo>
                  <a:pt x="198120" y="0"/>
                </a:lnTo>
                <a:lnTo>
                  <a:pt x="213360" y="5334"/>
                </a:lnTo>
                <a:lnTo>
                  <a:pt x="228600" y="0"/>
                </a:lnTo>
                <a:lnTo>
                  <a:pt x="243840" y="5334"/>
                </a:lnTo>
                <a:lnTo>
                  <a:pt x="259079" y="0"/>
                </a:lnTo>
                <a:lnTo>
                  <a:pt x="274320" y="5334"/>
                </a:lnTo>
                <a:lnTo>
                  <a:pt x="289560" y="0"/>
                </a:lnTo>
                <a:lnTo>
                  <a:pt x="304800" y="5334"/>
                </a:lnTo>
                <a:lnTo>
                  <a:pt x="320040" y="0"/>
                </a:lnTo>
                <a:lnTo>
                  <a:pt x="335280" y="5334"/>
                </a:lnTo>
                <a:lnTo>
                  <a:pt x="348234" y="762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5798705" y="3342894"/>
            <a:ext cx="22225" cy="5080"/>
          </a:xfrm>
          <a:custGeom>
            <a:avLst/>
            <a:gdLst/>
            <a:ahLst/>
            <a:cxnLst/>
            <a:rect l="l" t="t" r="r" b="b"/>
            <a:pathLst>
              <a:path w="22225" h="5079">
                <a:moveTo>
                  <a:pt x="0" y="1371"/>
                </a:moveTo>
                <a:lnTo>
                  <a:pt x="9143" y="4572"/>
                </a:lnTo>
                <a:lnTo>
                  <a:pt x="22206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5825266" y="3342894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2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5855746" y="3342894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2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5886226" y="3342894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2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5916706" y="3342894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2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5947186" y="3342894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2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5977666" y="3342894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2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6008146" y="3342894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2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6038626" y="3342894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2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6069106" y="3342894"/>
            <a:ext cx="26670" cy="5080"/>
          </a:xfrm>
          <a:custGeom>
            <a:avLst/>
            <a:gdLst/>
            <a:ahLst/>
            <a:cxnLst/>
            <a:rect l="l" t="t" r="r" b="b"/>
            <a:pathLst>
              <a:path w="26670" h="5079">
                <a:moveTo>
                  <a:pt x="0" y="0"/>
                </a:moveTo>
                <a:lnTo>
                  <a:pt x="13062" y="4572"/>
                </a:lnTo>
                <a:lnTo>
                  <a:pt x="26125" y="0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6099586" y="3342894"/>
            <a:ext cx="13335" cy="5080"/>
          </a:xfrm>
          <a:custGeom>
            <a:avLst/>
            <a:gdLst/>
            <a:ahLst/>
            <a:cxnLst/>
            <a:rect l="l" t="t" r="r" b="b"/>
            <a:pathLst>
              <a:path w="13335" h="5079">
                <a:moveTo>
                  <a:pt x="0" y="0"/>
                </a:moveTo>
                <a:lnTo>
                  <a:pt x="13062" y="4572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6112649" y="3342132"/>
            <a:ext cx="348615" cy="5715"/>
          </a:xfrm>
          <a:custGeom>
            <a:avLst/>
            <a:gdLst/>
            <a:ahLst/>
            <a:cxnLst/>
            <a:rect l="l" t="t" r="r" b="b"/>
            <a:pathLst>
              <a:path w="348614" h="5714">
                <a:moveTo>
                  <a:pt x="0" y="5334"/>
                </a:moveTo>
                <a:lnTo>
                  <a:pt x="15240" y="0"/>
                </a:lnTo>
                <a:lnTo>
                  <a:pt x="30480" y="5334"/>
                </a:lnTo>
                <a:lnTo>
                  <a:pt x="45720" y="0"/>
                </a:lnTo>
                <a:lnTo>
                  <a:pt x="60960" y="5334"/>
                </a:lnTo>
                <a:lnTo>
                  <a:pt x="76200" y="0"/>
                </a:lnTo>
                <a:lnTo>
                  <a:pt x="91440" y="5334"/>
                </a:lnTo>
                <a:lnTo>
                  <a:pt x="106680" y="0"/>
                </a:lnTo>
                <a:lnTo>
                  <a:pt x="121920" y="5334"/>
                </a:lnTo>
                <a:lnTo>
                  <a:pt x="137160" y="0"/>
                </a:lnTo>
                <a:lnTo>
                  <a:pt x="152400" y="5334"/>
                </a:lnTo>
                <a:lnTo>
                  <a:pt x="167640" y="0"/>
                </a:lnTo>
                <a:lnTo>
                  <a:pt x="182880" y="5334"/>
                </a:lnTo>
                <a:lnTo>
                  <a:pt x="198120" y="0"/>
                </a:lnTo>
                <a:lnTo>
                  <a:pt x="213360" y="5334"/>
                </a:lnTo>
                <a:lnTo>
                  <a:pt x="228600" y="0"/>
                </a:lnTo>
                <a:lnTo>
                  <a:pt x="243840" y="5334"/>
                </a:lnTo>
                <a:lnTo>
                  <a:pt x="259079" y="0"/>
                </a:lnTo>
                <a:lnTo>
                  <a:pt x="274320" y="5334"/>
                </a:lnTo>
                <a:lnTo>
                  <a:pt x="289560" y="0"/>
                </a:lnTo>
                <a:lnTo>
                  <a:pt x="304800" y="5334"/>
                </a:lnTo>
                <a:lnTo>
                  <a:pt x="320040" y="0"/>
                </a:lnTo>
                <a:lnTo>
                  <a:pt x="335280" y="5334"/>
                </a:lnTo>
                <a:lnTo>
                  <a:pt x="348234" y="762"/>
                </a:lnTo>
              </a:path>
            </a:pathLst>
          </a:custGeom>
          <a:ln w="31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5798705" y="4142994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5798705" y="4117085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5798705" y="4130040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798705" y="4656582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5798705" y="4630673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5798705" y="4643628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5798705" y="5169408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5798705" y="5143500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5798705" y="5156453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5798705" y="5682234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5798705" y="5656326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5798705" y="5669279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5798705" y="6206490"/>
            <a:ext cx="807720" cy="0"/>
          </a:xfrm>
          <a:custGeom>
            <a:avLst/>
            <a:gdLst/>
            <a:ahLst/>
            <a:cxnLst/>
            <a:rect l="l" t="t" r="r" b="b"/>
            <a:pathLst>
              <a:path w="807720">
                <a:moveTo>
                  <a:pt x="0" y="0"/>
                </a:moveTo>
                <a:lnTo>
                  <a:pt x="807719" y="0"/>
                </a:lnTo>
              </a:path>
            </a:pathLst>
          </a:custGeom>
          <a:ln w="228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5798705" y="6180582"/>
            <a:ext cx="782320" cy="0"/>
          </a:xfrm>
          <a:custGeom>
            <a:avLst/>
            <a:gdLst/>
            <a:ahLst/>
            <a:cxnLst/>
            <a:rect l="l" t="t" r="r" b="b"/>
            <a:pathLst>
              <a:path w="782320">
                <a:moveTo>
                  <a:pt x="0" y="0"/>
                </a:moveTo>
                <a:lnTo>
                  <a:pt x="781812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5798705" y="6193535"/>
            <a:ext cx="795020" cy="0"/>
          </a:xfrm>
          <a:custGeom>
            <a:avLst/>
            <a:gdLst/>
            <a:ahLst/>
            <a:cxnLst/>
            <a:rect l="l" t="t" r="r" b="b"/>
            <a:pathLst>
              <a:path w="795020">
                <a:moveTo>
                  <a:pt x="0" y="0"/>
                </a:moveTo>
                <a:lnTo>
                  <a:pt x="794765" y="0"/>
                </a:lnTo>
              </a:path>
            </a:pathLst>
          </a:custGeom>
          <a:ln w="2286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6764921" y="4142994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59"/>
                </a:moveTo>
                <a:lnTo>
                  <a:pt x="966216" y="22859"/>
                </a:lnTo>
                <a:lnTo>
                  <a:pt x="966216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6764921" y="4117085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59"/>
                </a:moveTo>
                <a:lnTo>
                  <a:pt x="966216" y="22859"/>
                </a:lnTo>
                <a:lnTo>
                  <a:pt x="966216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6764921" y="4130040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59"/>
                </a:moveTo>
                <a:lnTo>
                  <a:pt x="966216" y="22859"/>
                </a:lnTo>
                <a:lnTo>
                  <a:pt x="966216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6764921" y="4656582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6764921" y="4630673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6764921" y="4643628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6764921" y="5169408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6764921" y="5143500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6764921" y="5156453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6764921" y="5682234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6764921" y="5656326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6764921" y="5669279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7731125" y="4142994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59"/>
                </a:moveTo>
                <a:lnTo>
                  <a:pt x="966216" y="22859"/>
                </a:lnTo>
                <a:lnTo>
                  <a:pt x="966216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7731125" y="4117085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59"/>
                </a:moveTo>
                <a:lnTo>
                  <a:pt x="966216" y="22859"/>
                </a:lnTo>
                <a:lnTo>
                  <a:pt x="966216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7731125" y="4130040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59"/>
                </a:moveTo>
                <a:lnTo>
                  <a:pt x="966216" y="22859"/>
                </a:lnTo>
                <a:lnTo>
                  <a:pt x="966216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7731125" y="4656582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7731125" y="4630673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7731125" y="4643628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7731125" y="5169408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7731125" y="5143500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7731125" y="5156453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7731125" y="5682234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7731125" y="5656326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7731125" y="5669279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8697353" y="4142994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59"/>
                </a:moveTo>
                <a:lnTo>
                  <a:pt x="966216" y="22859"/>
                </a:lnTo>
                <a:lnTo>
                  <a:pt x="966216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8697353" y="4117085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59"/>
                </a:moveTo>
                <a:lnTo>
                  <a:pt x="966216" y="22859"/>
                </a:lnTo>
                <a:lnTo>
                  <a:pt x="966216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8697353" y="4130040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59"/>
                </a:moveTo>
                <a:lnTo>
                  <a:pt x="966216" y="22859"/>
                </a:lnTo>
                <a:lnTo>
                  <a:pt x="966216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8697353" y="4656582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8697353" y="4630673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8697353" y="4643628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8697353" y="5169408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8697353" y="5143500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8697353" y="5156453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8697353" y="5682234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8697353" y="5656326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8697353" y="5669279"/>
            <a:ext cx="966469" cy="22860"/>
          </a:xfrm>
          <a:custGeom>
            <a:avLst/>
            <a:gdLst/>
            <a:ahLst/>
            <a:cxnLst/>
            <a:rect l="l" t="t" r="r" b="b"/>
            <a:pathLst>
              <a:path w="966470" h="22860">
                <a:moveTo>
                  <a:pt x="0" y="22860"/>
                </a:moveTo>
                <a:lnTo>
                  <a:pt x="966216" y="22860"/>
                </a:lnTo>
                <a:lnTo>
                  <a:pt x="966216" y="0"/>
                </a:lnTo>
                <a:lnTo>
                  <a:pt x="0" y="0"/>
                </a:lnTo>
                <a:lnTo>
                  <a:pt x="0" y="2286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9663569" y="4154423"/>
            <a:ext cx="584200" cy="0"/>
          </a:xfrm>
          <a:custGeom>
            <a:avLst/>
            <a:gdLst/>
            <a:ahLst/>
            <a:cxnLst/>
            <a:rect l="l" t="t" r="r" b="b"/>
            <a:pathLst>
              <a:path w="584200">
                <a:moveTo>
                  <a:pt x="0" y="0"/>
                </a:moveTo>
                <a:lnTo>
                  <a:pt x="583692" y="0"/>
                </a:lnTo>
              </a:path>
            </a:pathLst>
          </a:custGeom>
          <a:ln w="228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9663569" y="4128515"/>
            <a:ext cx="558165" cy="0"/>
          </a:xfrm>
          <a:custGeom>
            <a:avLst/>
            <a:gdLst/>
            <a:ahLst/>
            <a:cxnLst/>
            <a:rect l="l" t="t" r="r" b="b"/>
            <a:pathLst>
              <a:path w="558165">
                <a:moveTo>
                  <a:pt x="0" y="0"/>
                </a:moveTo>
                <a:lnTo>
                  <a:pt x="557783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9663569" y="4141470"/>
            <a:ext cx="570865" cy="0"/>
          </a:xfrm>
          <a:custGeom>
            <a:avLst/>
            <a:gdLst/>
            <a:ahLst/>
            <a:cxnLst/>
            <a:rect l="l" t="t" r="r" b="b"/>
            <a:pathLst>
              <a:path w="570865">
                <a:moveTo>
                  <a:pt x="0" y="0"/>
                </a:moveTo>
                <a:lnTo>
                  <a:pt x="570737" y="0"/>
                </a:lnTo>
              </a:path>
            </a:pathLst>
          </a:custGeom>
          <a:ln w="2286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9663569" y="4668011"/>
            <a:ext cx="410209" cy="0"/>
          </a:xfrm>
          <a:custGeom>
            <a:avLst/>
            <a:gdLst/>
            <a:ahLst/>
            <a:cxnLst/>
            <a:rect l="l" t="t" r="r" b="b"/>
            <a:pathLst>
              <a:path w="410209">
                <a:moveTo>
                  <a:pt x="0" y="0"/>
                </a:moveTo>
                <a:lnTo>
                  <a:pt x="409955" y="0"/>
                </a:lnTo>
              </a:path>
            </a:pathLst>
          </a:custGeom>
          <a:ln w="228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9663569" y="4642103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9663569" y="4655058"/>
            <a:ext cx="397510" cy="0"/>
          </a:xfrm>
          <a:custGeom>
            <a:avLst/>
            <a:gdLst/>
            <a:ahLst/>
            <a:cxnLst/>
            <a:rect l="l" t="t" r="r" b="b"/>
            <a:pathLst>
              <a:path w="397509">
                <a:moveTo>
                  <a:pt x="0" y="0"/>
                </a:moveTo>
                <a:lnTo>
                  <a:pt x="397001" y="0"/>
                </a:lnTo>
              </a:path>
            </a:pathLst>
          </a:custGeom>
          <a:ln w="2286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9663569" y="5180838"/>
            <a:ext cx="295910" cy="0"/>
          </a:xfrm>
          <a:custGeom>
            <a:avLst/>
            <a:gdLst/>
            <a:ahLst/>
            <a:cxnLst/>
            <a:rect l="l" t="t" r="r" b="b"/>
            <a:pathLst>
              <a:path w="295909">
                <a:moveTo>
                  <a:pt x="0" y="0"/>
                </a:moveTo>
                <a:lnTo>
                  <a:pt x="295655" y="0"/>
                </a:lnTo>
              </a:path>
            </a:pathLst>
          </a:custGeom>
          <a:ln w="228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9663569" y="5154929"/>
            <a:ext cx="269875" cy="0"/>
          </a:xfrm>
          <a:custGeom>
            <a:avLst/>
            <a:gdLst/>
            <a:ahLst/>
            <a:cxnLst/>
            <a:rect l="l" t="t" r="r" b="b"/>
            <a:pathLst>
              <a:path w="269875">
                <a:moveTo>
                  <a:pt x="0" y="0"/>
                </a:moveTo>
                <a:lnTo>
                  <a:pt x="269748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9663569" y="5167884"/>
            <a:ext cx="283210" cy="0"/>
          </a:xfrm>
          <a:custGeom>
            <a:avLst/>
            <a:gdLst/>
            <a:ahLst/>
            <a:cxnLst/>
            <a:rect l="l" t="t" r="r" b="b"/>
            <a:pathLst>
              <a:path w="283209">
                <a:moveTo>
                  <a:pt x="0" y="0"/>
                </a:moveTo>
                <a:lnTo>
                  <a:pt x="282701" y="0"/>
                </a:lnTo>
              </a:path>
            </a:pathLst>
          </a:custGeom>
          <a:ln w="2286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9663569" y="5667755"/>
            <a:ext cx="310515" cy="0"/>
          </a:xfrm>
          <a:custGeom>
            <a:avLst/>
            <a:gdLst/>
            <a:ahLst/>
            <a:cxnLst/>
            <a:rect l="l" t="t" r="r" b="b"/>
            <a:pathLst>
              <a:path w="310515">
                <a:moveTo>
                  <a:pt x="0" y="0"/>
                </a:moveTo>
                <a:lnTo>
                  <a:pt x="310133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10629772" y="364236"/>
            <a:ext cx="63246" cy="71894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5" name="Picture 254" descr="tabla.jpe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0"/>
            <a:ext cx="10693400" cy="7562850"/>
          </a:xfrm>
          <a:prstGeom prst="rect">
            <a:avLst/>
          </a:prstGeom>
        </p:spPr>
      </p:pic>
      <p:sp>
        <p:nvSpPr>
          <p:cNvPr id="256" name="TextBox 255"/>
          <p:cNvSpPr txBox="1"/>
          <p:nvPr/>
        </p:nvSpPr>
        <p:spPr>
          <a:xfrm>
            <a:off x="1308100" y="1114425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7" name="object 249"/>
          <p:cNvSpPr txBox="1"/>
          <p:nvPr/>
        </p:nvSpPr>
        <p:spPr>
          <a:xfrm>
            <a:off x="546100" y="1800225"/>
            <a:ext cx="9448800" cy="3160609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86055" marR="5080" indent="-173990" algn="just">
              <a:lnSpc>
                <a:spcPct val="93500"/>
              </a:lnSpc>
              <a:spcBef>
                <a:spcPts val="280"/>
              </a:spcBef>
              <a:tabLst>
                <a:tab pos="807085" algn="l"/>
              </a:tabLst>
            </a:pPr>
            <a:r>
              <a:rPr lang="sr-Cyrl-RS" sz="3600" b="1" i="1" spc="-5" dirty="0" smtClean="0">
                <a:solidFill>
                  <a:schemeClr val="bg1"/>
                </a:solidFill>
                <a:latin typeface="Arial Narrow" pitchFamily="34" charset="0"/>
                <a:cs typeface="Monotype Corsiva"/>
              </a:rPr>
              <a:t>  </a:t>
            </a:r>
            <a:r>
              <a:rPr sz="3600" b="1" spc="-5" smtClean="0">
                <a:solidFill>
                  <a:schemeClr val="bg1"/>
                </a:solidFill>
                <a:latin typeface="+mj-lt"/>
                <a:cs typeface="Monotype Corsiva"/>
              </a:rPr>
              <a:t>Изненади </a:t>
            </a:r>
            <a:r>
              <a:rPr sz="3600" b="1" spc="-5" dirty="0">
                <a:solidFill>
                  <a:schemeClr val="bg1"/>
                </a:solidFill>
                <a:latin typeface="+mj-lt"/>
                <a:cs typeface="Monotype Corsiva"/>
              </a:rPr>
              <a:t>своје другове и </a:t>
            </a:r>
            <a:r>
              <a:rPr sz="3600" b="1" spc="-5">
                <a:solidFill>
                  <a:schemeClr val="bg1"/>
                </a:solidFill>
                <a:latin typeface="+mj-lt"/>
                <a:cs typeface="Monotype Corsiva"/>
              </a:rPr>
              <a:t>сваки </a:t>
            </a:r>
            <a:r>
              <a:rPr sz="3600" b="1" spc="-5" smtClean="0">
                <a:solidFill>
                  <a:schemeClr val="bg1"/>
                </a:solidFill>
                <a:latin typeface="+mj-lt"/>
                <a:cs typeface="Monotype Corsiva"/>
              </a:rPr>
              <a:t>н</a:t>
            </a:r>
            <a:r>
              <a:rPr lang="sr-Cyrl-RS" sz="5400" b="1" spc="-7" baseline="-1543" dirty="0">
                <a:solidFill>
                  <a:schemeClr val="bg1"/>
                </a:solidFill>
                <a:latin typeface="+mj-lt"/>
                <a:cs typeface="Monotype Corsiva"/>
              </a:rPr>
              <a:t>е</a:t>
            </a:r>
            <a:r>
              <a:rPr sz="3600" b="1" spc="-5" smtClean="0">
                <a:solidFill>
                  <a:schemeClr val="bg1"/>
                </a:solidFill>
                <a:latin typeface="+mj-lt"/>
                <a:cs typeface="Monotype Corsiva"/>
              </a:rPr>
              <a:t>споразум </a:t>
            </a:r>
            <a:r>
              <a:rPr sz="3600" b="1" spc="-5" dirty="0">
                <a:solidFill>
                  <a:schemeClr val="bg1"/>
                </a:solidFill>
                <a:latin typeface="+mj-lt"/>
                <a:cs typeface="Monotype Corsiva"/>
              </a:rPr>
              <a:t>реши тако што  </a:t>
            </a:r>
            <a:r>
              <a:rPr sz="3600" b="1" spc="-5">
                <a:solidFill>
                  <a:schemeClr val="bg1"/>
                </a:solidFill>
                <a:latin typeface="+mj-lt"/>
                <a:cs typeface="Monotype Corsiva"/>
              </a:rPr>
              <a:t>ћеш </a:t>
            </a:r>
            <a:r>
              <a:rPr sz="3600" b="1" spc="-100" smtClean="0">
                <a:solidFill>
                  <a:schemeClr val="bg1"/>
                </a:solidFill>
                <a:latin typeface="+mj-lt"/>
                <a:cs typeface="Monotype Corsiva"/>
              </a:rPr>
              <a:t>П</a:t>
            </a:r>
            <a:r>
              <a:rPr lang="sr-Cyrl-RS" sz="3600" b="1" spc="-100" dirty="0" smtClean="0">
                <a:solidFill>
                  <a:schemeClr val="bg1"/>
                </a:solidFill>
                <a:latin typeface="+mj-lt"/>
                <a:cs typeface="Monotype Corsiva"/>
              </a:rPr>
              <a:t>Р</a:t>
            </a:r>
            <a:r>
              <a:rPr sz="3600" b="1" spc="-100" smtClean="0">
                <a:solidFill>
                  <a:schemeClr val="bg1"/>
                </a:solidFill>
                <a:latin typeface="+mj-lt"/>
                <a:cs typeface="Monotype Corsiva"/>
              </a:rPr>
              <a:t>ВИ </a:t>
            </a:r>
            <a:r>
              <a:rPr sz="3600" b="1" spc="-5" smtClean="0">
                <a:solidFill>
                  <a:schemeClr val="bg1"/>
                </a:solidFill>
                <a:latin typeface="+mj-lt"/>
                <a:cs typeface="Monotype Corsiva"/>
              </a:rPr>
              <a:t>пр</a:t>
            </a:r>
            <a:r>
              <a:rPr lang="sr-Cyrl-RS" sz="5400" b="1" spc="-7" baseline="-1543" dirty="0">
                <a:solidFill>
                  <a:schemeClr val="bg1"/>
                </a:solidFill>
                <a:latin typeface="+mj-lt"/>
                <a:cs typeface="Monotype Corsiva"/>
              </a:rPr>
              <a:t>у</a:t>
            </a:r>
            <a:r>
              <a:rPr sz="3600" b="1" spc="-5" smtClean="0">
                <a:solidFill>
                  <a:schemeClr val="bg1"/>
                </a:solidFill>
                <a:latin typeface="+mj-lt"/>
                <a:cs typeface="Monotype Corsiva"/>
              </a:rPr>
              <a:t>жити </a:t>
            </a:r>
            <a:r>
              <a:rPr sz="3600" b="1" spc="-5" dirty="0">
                <a:solidFill>
                  <a:schemeClr val="bg1"/>
                </a:solidFill>
                <a:latin typeface="+mj-lt"/>
                <a:cs typeface="Monotype Corsiva"/>
              </a:rPr>
              <a:t>руку помирења. </a:t>
            </a:r>
            <a:r>
              <a:rPr sz="3600" b="1" spc="-5">
                <a:solidFill>
                  <a:schemeClr val="bg1"/>
                </a:solidFill>
                <a:latin typeface="+mj-lt"/>
                <a:cs typeface="Monotype Corsiva"/>
              </a:rPr>
              <a:t>ВОЛИ </a:t>
            </a:r>
            <a:r>
              <a:rPr sz="3600" b="1" spc="-5" smtClean="0">
                <a:solidFill>
                  <a:schemeClr val="bg1"/>
                </a:solidFill>
                <a:latin typeface="+mj-lt"/>
                <a:cs typeface="Monotype Corsiva"/>
              </a:rPr>
              <a:t>ТО </a:t>
            </a:r>
            <a:r>
              <a:rPr sz="3600" b="1" spc="-5">
                <a:solidFill>
                  <a:schemeClr val="bg1"/>
                </a:solidFill>
                <a:latin typeface="+mj-lt"/>
                <a:cs typeface="Monotype Corsiva"/>
              </a:rPr>
              <a:t>ШТО  </a:t>
            </a:r>
            <a:r>
              <a:rPr sz="3600" b="1" spc="-5" smtClean="0">
                <a:solidFill>
                  <a:schemeClr val="bg1"/>
                </a:solidFill>
                <a:latin typeface="+mj-lt"/>
                <a:cs typeface="Monotype Corsiva"/>
              </a:rPr>
              <a:t>С</a:t>
            </a:r>
            <a:r>
              <a:rPr lang="sr-Cyrl-RS" sz="3600" b="1" spc="-5" dirty="0" smtClean="0">
                <a:solidFill>
                  <a:schemeClr val="bg1"/>
                </a:solidFill>
                <a:latin typeface="+mj-lt"/>
                <a:cs typeface="Monotype Corsiva"/>
              </a:rPr>
              <a:t>ТЕ</a:t>
            </a:r>
            <a:r>
              <a:rPr sz="3600" b="1" spc="-5" smtClean="0">
                <a:solidFill>
                  <a:schemeClr val="bg1"/>
                </a:solidFill>
                <a:latin typeface="+mj-lt"/>
                <a:cs typeface="Monotype Corsiva"/>
              </a:rPr>
              <a:t> </a:t>
            </a:r>
            <a:r>
              <a:rPr lang="sr-Cyrl-RS" sz="3600" b="1" spc="-5" dirty="0" smtClean="0">
                <a:solidFill>
                  <a:schemeClr val="bg1"/>
                </a:solidFill>
                <a:latin typeface="+mj-lt"/>
                <a:cs typeface="Monotype Corsiva"/>
              </a:rPr>
              <a:t> </a:t>
            </a:r>
            <a:r>
              <a:rPr lang="sr-Cyrl-RS" sz="3600" b="1" spc="-45" dirty="0" smtClean="0">
                <a:solidFill>
                  <a:schemeClr val="bg1"/>
                </a:solidFill>
                <a:latin typeface="+mj-lt"/>
                <a:cs typeface="Monotype Corsiva"/>
              </a:rPr>
              <a:t>Р</a:t>
            </a:r>
            <a:r>
              <a:rPr sz="3600" b="1" spc="-45" smtClean="0">
                <a:solidFill>
                  <a:schemeClr val="bg1"/>
                </a:solidFill>
                <a:latin typeface="+mj-lt"/>
                <a:cs typeface="Monotype Corsiva"/>
              </a:rPr>
              <a:t>АЗЛИЧИТИ</a:t>
            </a:r>
            <a:r>
              <a:rPr sz="3600" b="1" spc="-45" dirty="0">
                <a:solidFill>
                  <a:schemeClr val="bg1"/>
                </a:solidFill>
                <a:latin typeface="+mj-lt"/>
                <a:cs typeface="Monotype Corsiva"/>
              </a:rPr>
              <a:t>. </a:t>
            </a:r>
            <a:r>
              <a:rPr sz="3600" b="1" spc="-5" dirty="0">
                <a:solidFill>
                  <a:schemeClr val="bg1"/>
                </a:solidFill>
                <a:latin typeface="+mj-lt"/>
                <a:cs typeface="Monotype Corsiva"/>
              </a:rPr>
              <a:t>Било би досадно да смо</a:t>
            </a:r>
            <a:r>
              <a:rPr sz="3600" b="1" spc="10" dirty="0">
                <a:solidFill>
                  <a:schemeClr val="bg1"/>
                </a:solidFill>
                <a:latin typeface="+mj-lt"/>
                <a:cs typeface="Monotype Corsiva"/>
              </a:rPr>
              <a:t> </a:t>
            </a:r>
            <a:r>
              <a:rPr sz="3600" b="1" dirty="0">
                <a:solidFill>
                  <a:schemeClr val="bg1"/>
                </a:solidFill>
                <a:latin typeface="+mj-lt"/>
                <a:cs typeface="Monotype Corsiva"/>
              </a:rPr>
              <a:t>сви</a:t>
            </a:r>
            <a:r>
              <a:rPr sz="3600" b="1" spc="-10" dirty="0">
                <a:solidFill>
                  <a:schemeClr val="bg1"/>
                </a:solidFill>
                <a:latin typeface="+mj-lt"/>
                <a:cs typeface="Monotype Corsiva"/>
              </a:rPr>
              <a:t> </a:t>
            </a:r>
            <a:r>
              <a:rPr sz="3600" b="1" spc="-5" dirty="0">
                <a:solidFill>
                  <a:schemeClr val="bg1"/>
                </a:solidFill>
                <a:latin typeface="+mj-lt"/>
                <a:cs typeface="Monotype Corsiva"/>
              </a:rPr>
              <a:t>исто  паметни и исто лепи. Буди оригиналан али не </a:t>
            </a:r>
            <a:r>
              <a:rPr sz="3600" b="1">
                <a:solidFill>
                  <a:schemeClr val="bg1"/>
                </a:solidFill>
                <a:latin typeface="+mj-lt"/>
                <a:cs typeface="Monotype Corsiva"/>
              </a:rPr>
              <a:t>на</a:t>
            </a:r>
            <a:r>
              <a:rPr sz="3600" b="1" spc="-5">
                <a:solidFill>
                  <a:schemeClr val="bg1"/>
                </a:solidFill>
                <a:latin typeface="+mj-lt"/>
                <a:cs typeface="Monotype Corsiva"/>
              </a:rPr>
              <a:t> </a:t>
            </a:r>
            <a:r>
              <a:rPr sz="3600" b="1" spc="-5" smtClean="0">
                <a:solidFill>
                  <a:schemeClr val="bg1"/>
                </a:solidFill>
                <a:latin typeface="+mj-lt"/>
                <a:cs typeface="Monotype Corsiva"/>
              </a:rPr>
              <a:t>рачун</a:t>
            </a:r>
            <a:r>
              <a:rPr lang="sr-Cyrl-RS" sz="3600" b="1" spc="-5" dirty="0" smtClean="0">
                <a:solidFill>
                  <a:schemeClr val="bg1"/>
                </a:solidFill>
                <a:latin typeface="+mj-lt"/>
                <a:cs typeface="Monotype Corsiva"/>
              </a:rPr>
              <a:t> </a:t>
            </a:r>
            <a:r>
              <a:rPr sz="3600" b="1" spc="-5" smtClean="0">
                <a:solidFill>
                  <a:schemeClr val="bg1"/>
                </a:solidFill>
                <a:latin typeface="+mj-lt"/>
                <a:cs typeface="Monotype Corsiva"/>
              </a:rPr>
              <a:t>оног </a:t>
            </a:r>
            <a:r>
              <a:rPr sz="3600" b="1" spc="-5" dirty="0">
                <a:solidFill>
                  <a:schemeClr val="bg1"/>
                </a:solidFill>
                <a:latin typeface="+mj-lt"/>
                <a:cs typeface="Monotype Corsiva"/>
              </a:rPr>
              <a:t>поред</a:t>
            </a:r>
            <a:r>
              <a:rPr sz="3600" b="1" spc="-70" dirty="0">
                <a:solidFill>
                  <a:schemeClr val="bg1"/>
                </a:solidFill>
                <a:latin typeface="+mj-lt"/>
                <a:cs typeface="Monotype Corsiva"/>
              </a:rPr>
              <a:t> </a:t>
            </a:r>
            <a:r>
              <a:rPr sz="3600" b="1" spc="-5" dirty="0">
                <a:solidFill>
                  <a:schemeClr val="bg1"/>
                </a:solidFill>
                <a:latin typeface="+mj-lt"/>
                <a:cs typeface="Monotype Corsiva"/>
              </a:rPr>
              <a:t>себе.</a:t>
            </a:r>
            <a:endParaRPr sz="3600">
              <a:solidFill>
                <a:schemeClr val="bg1"/>
              </a:solidFill>
              <a:latin typeface="+mj-lt"/>
              <a:cs typeface="Monotype Corsiv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/>
          <p:nvPr/>
        </p:nvSpPr>
        <p:spPr>
          <a:xfrm>
            <a:off x="3751211" y="825246"/>
            <a:ext cx="123063" cy="289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852557" y="846963"/>
            <a:ext cx="14604" cy="0"/>
          </a:xfrm>
          <a:custGeom>
            <a:avLst/>
            <a:gdLst/>
            <a:ahLst/>
            <a:cxnLst/>
            <a:rect l="l" t="t" r="r" b="b"/>
            <a:pathLst>
              <a:path w="14604">
                <a:moveTo>
                  <a:pt x="0" y="0"/>
                </a:moveTo>
                <a:lnTo>
                  <a:pt x="14477" y="0"/>
                </a:lnTo>
              </a:path>
            </a:pathLst>
          </a:custGeom>
          <a:ln w="14477">
            <a:solidFill>
              <a:srgbClr val="FEF6F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764671" y="2533650"/>
            <a:ext cx="75056" cy="723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809123" y="1455038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14477">
            <a:solidFill>
              <a:srgbClr val="F5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576457" y="2634995"/>
            <a:ext cx="57911" cy="7238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809123" y="1701164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14477">
            <a:solidFill>
              <a:srgbClr val="FEFE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38079" y="1715642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194" y="0"/>
                </a:lnTo>
              </a:path>
            </a:pathLst>
          </a:custGeom>
          <a:ln w="14477">
            <a:solidFill>
              <a:srgbClr val="FEFE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743972" y="1737360"/>
            <a:ext cx="129539" cy="1447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852557" y="2019680"/>
            <a:ext cx="13970" cy="0"/>
          </a:xfrm>
          <a:custGeom>
            <a:avLst/>
            <a:gdLst/>
            <a:ahLst/>
            <a:cxnLst/>
            <a:rect l="l" t="t" r="r" b="b"/>
            <a:pathLst>
              <a:path w="13970">
                <a:moveTo>
                  <a:pt x="0" y="0"/>
                </a:moveTo>
                <a:lnTo>
                  <a:pt x="13715" y="0"/>
                </a:lnTo>
              </a:path>
            </a:pathLst>
          </a:custGeom>
          <a:ln w="14477">
            <a:solidFill>
              <a:srgbClr val="F5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619891" y="3025901"/>
            <a:ext cx="86868" cy="7238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546483" y="593598"/>
            <a:ext cx="43434" cy="4343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707777" y="2287523"/>
            <a:ext cx="166496" cy="2895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838079" y="2309241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>
                <a:moveTo>
                  <a:pt x="0" y="0"/>
                </a:moveTo>
                <a:lnTo>
                  <a:pt x="28955" y="0"/>
                </a:lnTo>
              </a:path>
            </a:pathLst>
          </a:custGeom>
          <a:ln w="14477">
            <a:solidFill>
              <a:srgbClr val="F5FEF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707777" y="2302001"/>
            <a:ext cx="158496" cy="10134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707777" y="2388870"/>
            <a:ext cx="166496" cy="5791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41099" y="2663951"/>
            <a:ext cx="14477" cy="1447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822583" y="629793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9905" y="0"/>
                </a:lnTo>
              </a:path>
            </a:pathLst>
          </a:custGeom>
          <a:ln w="14477">
            <a:solidFill>
              <a:srgbClr val="FEFE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676785" y="2649473"/>
            <a:ext cx="121920" cy="28955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808105" y="644270"/>
            <a:ext cx="24765" cy="0"/>
          </a:xfrm>
          <a:custGeom>
            <a:avLst/>
            <a:gdLst/>
            <a:ahLst/>
            <a:cxnLst/>
            <a:rect l="l" t="t" r="r" b="b"/>
            <a:pathLst>
              <a:path w="24764">
                <a:moveTo>
                  <a:pt x="0" y="0"/>
                </a:moveTo>
                <a:lnTo>
                  <a:pt x="24384" y="0"/>
                </a:lnTo>
              </a:path>
            </a:pathLst>
          </a:custGeom>
          <a:ln w="14477">
            <a:solidFill>
              <a:srgbClr val="FEFE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779149" y="658748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14477">
            <a:solidFill>
              <a:srgbClr val="FEFE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778131" y="3011423"/>
            <a:ext cx="14477" cy="1447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808105" y="716661"/>
            <a:ext cx="24765" cy="0"/>
          </a:xfrm>
          <a:custGeom>
            <a:avLst/>
            <a:gdLst/>
            <a:ahLst/>
            <a:cxnLst/>
            <a:rect l="l" t="t" r="r" b="b"/>
            <a:pathLst>
              <a:path w="24764">
                <a:moveTo>
                  <a:pt x="0" y="0"/>
                </a:moveTo>
                <a:lnTo>
                  <a:pt x="24384" y="0"/>
                </a:lnTo>
              </a:path>
            </a:pathLst>
          </a:custGeom>
          <a:ln w="14477">
            <a:solidFill>
              <a:srgbClr val="F6F5F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866273" y="825246"/>
            <a:ext cx="1270" cy="14604"/>
          </a:xfrm>
          <a:custGeom>
            <a:avLst/>
            <a:gdLst/>
            <a:ahLst/>
            <a:cxnLst/>
            <a:rect l="l" t="t" r="r" b="b"/>
            <a:pathLst>
              <a:path w="1270" h="14605">
                <a:moveTo>
                  <a:pt x="0" y="14477"/>
                </a:moveTo>
                <a:lnTo>
                  <a:pt x="761" y="14477"/>
                </a:lnTo>
                <a:lnTo>
                  <a:pt x="761" y="0"/>
                </a:lnTo>
                <a:lnTo>
                  <a:pt x="0" y="0"/>
                </a:lnTo>
                <a:lnTo>
                  <a:pt x="0" y="14477"/>
                </a:lnTo>
                <a:close/>
              </a:path>
            </a:pathLst>
          </a:custGeom>
          <a:solidFill>
            <a:srgbClr val="FEF6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866273" y="839724"/>
            <a:ext cx="1270" cy="14604"/>
          </a:xfrm>
          <a:custGeom>
            <a:avLst/>
            <a:gdLst/>
            <a:ahLst/>
            <a:cxnLst/>
            <a:rect l="l" t="t" r="r" b="b"/>
            <a:pathLst>
              <a:path w="1270" h="14605">
                <a:moveTo>
                  <a:pt x="0" y="14477"/>
                </a:moveTo>
                <a:lnTo>
                  <a:pt x="761" y="14477"/>
                </a:lnTo>
                <a:lnTo>
                  <a:pt x="761" y="0"/>
                </a:lnTo>
                <a:lnTo>
                  <a:pt x="0" y="0"/>
                </a:lnTo>
                <a:lnTo>
                  <a:pt x="0" y="14477"/>
                </a:lnTo>
                <a:close/>
              </a:path>
            </a:pathLst>
          </a:custGeom>
          <a:solidFill>
            <a:srgbClr val="FEF6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632333" y="825246"/>
            <a:ext cx="57911" cy="2895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808105" y="904875"/>
            <a:ext cx="24765" cy="0"/>
          </a:xfrm>
          <a:custGeom>
            <a:avLst/>
            <a:gdLst/>
            <a:ahLst/>
            <a:cxnLst/>
            <a:rect l="l" t="t" r="r" b="b"/>
            <a:pathLst>
              <a:path w="24764">
                <a:moveTo>
                  <a:pt x="0" y="0"/>
                </a:moveTo>
                <a:lnTo>
                  <a:pt x="24384" y="0"/>
                </a:lnTo>
              </a:path>
            </a:pathLst>
          </a:custGeom>
          <a:ln w="14477">
            <a:solidFill>
              <a:srgbClr val="FEFE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429641" y="2128266"/>
            <a:ext cx="335280" cy="115823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866273" y="1455038"/>
            <a:ext cx="290830" cy="0"/>
          </a:xfrm>
          <a:custGeom>
            <a:avLst/>
            <a:gdLst/>
            <a:ahLst/>
            <a:cxnLst/>
            <a:rect l="l" t="t" r="r" b="b"/>
            <a:pathLst>
              <a:path w="290829">
                <a:moveTo>
                  <a:pt x="0" y="0"/>
                </a:moveTo>
                <a:lnTo>
                  <a:pt x="290322" y="0"/>
                </a:lnTo>
              </a:path>
            </a:pathLst>
          </a:custGeom>
          <a:ln w="14477">
            <a:solidFill>
              <a:srgbClr val="F5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755383" y="1896617"/>
            <a:ext cx="65163" cy="43433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66273" y="1701164"/>
            <a:ext cx="59055" cy="0"/>
          </a:xfrm>
          <a:custGeom>
            <a:avLst/>
            <a:gdLst/>
            <a:ahLst/>
            <a:cxnLst/>
            <a:rect l="l" t="t" r="r" b="b"/>
            <a:pathLst>
              <a:path w="59054">
                <a:moveTo>
                  <a:pt x="0" y="0"/>
                </a:moveTo>
                <a:lnTo>
                  <a:pt x="58673" y="0"/>
                </a:lnTo>
              </a:path>
            </a:pathLst>
          </a:custGeom>
          <a:ln w="14477">
            <a:solidFill>
              <a:srgbClr val="FEFE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866273" y="1715642"/>
            <a:ext cx="15240" cy="0"/>
          </a:xfrm>
          <a:custGeom>
            <a:avLst/>
            <a:gdLst/>
            <a:ahLst/>
            <a:cxnLst/>
            <a:rect l="l" t="t" r="r" b="b"/>
            <a:pathLst>
              <a:path w="15239">
                <a:moveTo>
                  <a:pt x="0" y="0"/>
                </a:moveTo>
                <a:lnTo>
                  <a:pt x="15239" y="0"/>
                </a:lnTo>
              </a:path>
            </a:pathLst>
          </a:custGeom>
          <a:ln w="14477">
            <a:solidFill>
              <a:srgbClr val="FEFE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939425" y="1715642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2692" y="0"/>
                </a:lnTo>
              </a:path>
            </a:pathLst>
          </a:custGeom>
          <a:ln w="14477">
            <a:solidFill>
              <a:srgbClr val="FEFE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859034" y="1737360"/>
            <a:ext cx="44195" cy="14477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866273" y="2019680"/>
            <a:ext cx="15240" cy="0"/>
          </a:xfrm>
          <a:custGeom>
            <a:avLst/>
            <a:gdLst/>
            <a:ahLst/>
            <a:cxnLst/>
            <a:rect l="l" t="t" r="r" b="b"/>
            <a:pathLst>
              <a:path w="15239">
                <a:moveTo>
                  <a:pt x="0" y="0"/>
                </a:moveTo>
                <a:lnTo>
                  <a:pt x="15239" y="0"/>
                </a:lnTo>
              </a:path>
            </a:pathLst>
          </a:custGeom>
          <a:ln w="14477">
            <a:solidFill>
              <a:srgbClr val="F5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866273" y="2287523"/>
            <a:ext cx="1270" cy="14604"/>
          </a:xfrm>
          <a:custGeom>
            <a:avLst/>
            <a:gdLst/>
            <a:ahLst/>
            <a:cxnLst/>
            <a:rect l="l" t="t" r="r" b="b"/>
            <a:pathLst>
              <a:path w="1270" h="14605">
                <a:moveTo>
                  <a:pt x="0" y="14477"/>
                </a:moveTo>
                <a:lnTo>
                  <a:pt x="761" y="14477"/>
                </a:lnTo>
                <a:lnTo>
                  <a:pt x="761" y="0"/>
                </a:lnTo>
                <a:lnTo>
                  <a:pt x="0" y="0"/>
                </a:lnTo>
                <a:lnTo>
                  <a:pt x="0" y="14477"/>
                </a:lnTo>
                <a:close/>
              </a:path>
            </a:pathLst>
          </a:custGeom>
          <a:solidFill>
            <a:srgbClr val="F6F5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866273" y="2302001"/>
            <a:ext cx="1270" cy="14604"/>
          </a:xfrm>
          <a:custGeom>
            <a:avLst/>
            <a:gdLst/>
            <a:ahLst/>
            <a:cxnLst/>
            <a:rect l="l" t="t" r="r" b="b"/>
            <a:pathLst>
              <a:path w="1270" h="14605">
                <a:moveTo>
                  <a:pt x="0" y="14477"/>
                </a:moveTo>
                <a:lnTo>
                  <a:pt x="761" y="14477"/>
                </a:lnTo>
                <a:lnTo>
                  <a:pt x="761" y="0"/>
                </a:lnTo>
                <a:lnTo>
                  <a:pt x="0" y="0"/>
                </a:lnTo>
                <a:lnTo>
                  <a:pt x="0" y="14477"/>
                </a:lnTo>
                <a:close/>
              </a:path>
            </a:pathLst>
          </a:custGeom>
          <a:solidFill>
            <a:srgbClr val="F5FE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866273" y="2396108"/>
            <a:ext cx="1270" cy="0"/>
          </a:xfrm>
          <a:custGeom>
            <a:avLst/>
            <a:gdLst/>
            <a:ahLst/>
            <a:cxnLst/>
            <a:rect l="l" t="t" r="r" b="b"/>
            <a:pathLst>
              <a:path w="1270">
                <a:moveTo>
                  <a:pt x="0" y="0"/>
                </a:moveTo>
                <a:lnTo>
                  <a:pt x="761" y="0"/>
                </a:lnTo>
              </a:path>
            </a:pathLst>
          </a:custGeom>
          <a:ln w="14477">
            <a:solidFill>
              <a:srgbClr val="F5FEF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822583" y="2540889"/>
            <a:ext cx="10160" cy="0"/>
          </a:xfrm>
          <a:custGeom>
            <a:avLst/>
            <a:gdLst/>
            <a:ahLst/>
            <a:cxnLst/>
            <a:rect l="l" t="t" r="r" b="b"/>
            <a:pathLst>
              <a:path w="10160">
                <a:moveTo>
                  <a:pt x="0" y="0"/>
                </a:moveTo>
                <a:lnTo>
                  <a:pt x="9905" y="0"/>
                </a:lnTo>
              </a:path>
            </a:pathLst>
          </a:custGeom>
          <a:ln w="14477">
            <a:solidFill>
              <a:srgbClr val="F5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822583" y="2591561"/>
            <a:ext cx="10160" cy="14604"/>
          </a:xfrm>
          <a:custGeom>
            <a:avLst/>
            <a:gdLst/>
            <a:ahLst/>
            <a:cxnLst/>
            <a:rect l="l" t="t" r="r" b="b"/>
            <a:pathLst>
              <a:path w="10160" h="14605">
                <a:moveTo>
                  <a:pt x="0" y="14477"/>
                </a:moveTo>
                <a:lnTo>
                  <a:pt x="9905" y="14477"/>
                </a:lnTo>
                <a:lnTo>
                  <a:pt x="9905" y="0"/>
                </a:lnTo>
                <a:lnTo>
                  <a:pt x="0" y="0"/>
                </a:lnTo>
                <a:lnTo>
                  <a:pt x="0" y="14477"/>
                </a:lnTo>
                <a:close/>
              </a:path>
            </a:pathLst>
          </a:custGeom>
          <a:solidFill>
            <a:srgbClr val="F5F6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359287" y="2613279"/>
            <a:ext cx="144780" cy="0"/>
          </a:xfrm>
          <a:custGeom>
            <a:avLst/>
            <a:gdLst/>
            <a:ahLst/>
            <a:cxnLst/>
            <a:rect l="l" t="t" r="r" b="b"/>
            <a:pathLst>
              <a:path w="144779">
                <a:moveTo>
                  <a:pt x="0" y="0"/>
                </a:moveTo>
                <a:lnTo>
                  <a:pt x="144779" y="0"/>
                </a:lnTo>
              </a:path>
            </a:pathLst>
          </a:custGeom>
          <a:ln w="14477">
            <a:solidFill>
              <a:srgbClr val="FEFE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822583" y="3011423"/>
            <a:ext cx="9905" cy="14477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800866" y="3011423"/>
            <a:ext cx="38861" cy="130301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770892" y="477773"/>
            <a:ext cx="35052" cy="72389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792609" y="579119"/>
            <a:ext cx="6350" cy="14604"/>
          </a:xfrm>
          <a:custGeom>
            <a:avLst/>
            <a:gdLst/>
            <a:ahLst/>
            <a:cxnLst/>
            <a:rect l="l" t="t" r="r" b="b"/>
            <a:pathLst>
              <a:path w="6350" h="14604">
                <a:moveTo>
                  <a:pt x="0" y="14477"/>
                </a:moveTo>
                <a:lnTo>
                  <a:pt x="6096" y="14477"/>
                </a:lnTo>
                <a:lnTo>
                  <a:pt x="6096" y="0"/>
                </a:lnTo>
                <a:lnTo>
                  <a:pt x="0" y="0"/>
                </a:lnTo>
                <a:lnTo>
                  <a:pt x="0" y="14477"/>
                </a:lnTo>
                <a:close/>
              </a:path>
            </a:pathLst>
          </a:custGeom>
          <a:solidFill>
            <a:srgbClr val="F5F6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832489" y="622554"/>
            <a:ext cx="19050" cy="14604"/>
          </a:xfrm>
          <a:custGeom>
            <a:avLst/>
            <a:gdLst/>
            <a:ahLst/>
            <a:cxnLst/>
            <a:rect l="l" t="t" r="r" b="b"/>
            <a:pathLst>
              <a:path w="19050" h="14604">
                <a:moveTo>
                  <a:pt x="0" y="14477"/>
                </a:moveTo>
                <a:lnTo>
                  <a:pt x="19049" y="14477"/>
                </a:lnTo>
                <a:lnTo>
                  <a:pt x="19049" y="0"/>
                </a:lnTo>
                <a:lnTo>
                  <a:pt x="0" y="0"/>
                </a:lnTo>
                <a:lnTo>
                  <a:pt x="0" y="14477"/>
                </a:lnTo>
                <a:close/>
              </a:path>
            </a:pathLst>
          </a:custGeom>
          <a:solidFill>
            <a:srgbClr val="FEFE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832489" y="637031"/>
            <a:ext cx="19050" cy="14604"/>
          </a:xfrm>
          <a:custGeom>
            <a:avLst/>
            <a:gdLst/>
            <a:ahLst/>
            <a:cxnLst/>
            <a:rect l="l" t="t" r="r" b="b"/>
            <a:pathLst>
              <a:path w="19050" h="14604">
                <a:moveTo>
                  <a:pt x="0" y="14477"/>
                </a:moveTo>
                <a:lnTo>
                  <a:pt x="19050" y="14477"/>
                </a:lnTo>
                <a:lnTo>
                  <a:pt x="19050" y="0"/>
                </a:lnTo>
                <a:lnTo>
                  <a:pt x="0" y="0"/>
                </a:lnTo>
                <a:lnTo>
                  <a:pt x="0" y="14477"/>
                </a:lnTo>
                <a:close/>
              </a:path>
            </a:pathLst>
          </a:custGeom>
          <a:solidFill>
            <a:srgbClr val="FEFE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832489" y="658748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4571" y="0"/>
                </a:lnTo>
              </a:path>
            </a:pathLst>
          </a:custGeom>
          <a:ln w="14477">
            <a:solidFill>
              <a:srgbClr val="FEFE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832489" y="608076"/>
            <a:ext cx="19050" cy="57911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832489" y="716661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4571" y="0"/>
                </a:lnTo>
              </a:path>
            </a:pathLst>
          </a:custGeom>
          <a:ln w="14477">
            <a:solidFill>
              <a:srgbClr val="F6F5F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832489" y="709422"/>
            <a:ext cx="4571" cy="1447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832489" y="904875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4571" y="0"/>
                </a:lnTo>
              </a:path>
            </a:pathLst>
          </a:custGeom>
          <a:ln w="14477">
            <a:solidFill>
              <a:srgbClr val="FEFE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792609" y="955547"/>
            <a:ext cx="6350" cy="14604"/>
          </a:xfrm>
          <a:custGeom>
            <a:avLst/>
            <a:gdLst/>
            <a:ahLst/>
            <a:cxnLst/>
            <a:rect l="l" t="t" r="r" b="b"/>
            <a:pathLst>
              <a:path w="6350" h="14605">
                <a:moveTo>
                  <a:pt x="0" y="14477"/>
                </a:moveTo>
                <a:lnTo>
                  <a:pt x="6096" y="14477"/>
                </a:lnTo>
                <a:lnTo>
                  <a:pt x="6096" y="0"/>
                </a:lnTo>
                <a:lnTo>
                  <a:pt x="0" y="0"/>
                </a:lnTo>
                <a:lnTo>
                  <a:pt x="0" y="14477"/>
                </a:lnTo>
                <a:close/>
              </a:path>
            </a:pathLst>
          </a:custGeom>
          <a:solidFill>
            <a:srgbClr val="F6F5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832489" y="2533650"/>
            <a:ext cx="5080" cy="14604"/>
          </a:xfrm>
          <a:custGeom>
            <a:avLst/>
            <a:gdLst/>
            <a:ahLst/>
            <a:cxnLst/>
            <a:rect l="l" t="t" r="r" b="b"/>
            <a:pathLst>
              <a:path w="5079" h="14605">
                <a:moveTo>
                  <a:pt x="0" y="14477"/>
                </a:moveTo>
                <a:lnTo>
                  <a:pt x="4571" y="14477"/>
                </a:lnTo>
                <a:lnTo>
                  <a:pt x="4571" y="0"/>
                </a:lnTo>
                <a:lnTo>
                  <a:pt x="0" y="0"/>
                </a:lnTo>
                <a:lnTo>
                  <a:pt x="0" y="14477"/>
                </a:lnTo>
                <a:close/>
              </a:path>
            </a:pathLst>
          </a:custGeom>
          <a:solidFill>
            <a:srgbClr val="F5F6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832489" y="2548127"/>
            <a:ext cx="5080" cy="14604"/>
          </a:xfrm>
          <a:custGeom>
            <a:avLst/>
            <a:gdLst/>
            <a:ahLst/>
            <a:cxnLst/>
            <a:rect l="l" t="t" r="r" b="b"/>
            <a:pathLst>
              <a:path w="5079" h="14605">
                <a:moveTo>
                  <a:pt x="0" y="14477"/>
                </a:moveTo>
                <a:lnTo>
                  <a:pt x="4571" y="14477"/>
                </a:lnTo>
                <a:lnTo>
                  <a:pt x="4571" y="0"/>
                </a:lnTo>
                <a:lnTo>
                  <a:pt x="0" y="0"/>
                </a:lnTo>
                <a:lnTo>
                  <a:pt x="0" y="14477"/>
                </a:lnTo>
                <a:close/>
              </a:path>
            </a:pathLst>
          </a:custGeom>
          <a:solidFill>
            <a:srgbClr val="F5F6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832489" y="2591561"/>
            <a:ext cx="5080" cy="14604"/>
          </a:xfrm>
          <a:custGeom>
            <a:avLst/>
            <a:gdLst/>
            <a:ahLst/>
            <a:cxnLst/>
            <a:rect l="l" t="t" r="r" b="b"/>
            <a:pathLst>
              <a:path w="5079" h="14605">
                <a:moveTo>
                  <a:pt x="0" y="14477"/>
                </a:moveTo>
                <a:lnTo>
                  <a:pt x="4571" y="14477"/>
                </a:lnTo>
                <a:lnTo>
                  <a:pt x="4571" y="0"/>
                </a:lnTo>
                <a:lnTo>
                  <a:pt x="0" y="0"/>
                </a:lnTo>
                <a:lnTo>
                  <a:pt x="0" y="14477"/>
                </a:lnTo>
                <a:close/>
              </a:path>
            </a:pathLst>
          </a:custGeom>
          <a:solidFill>
            <a:srgbClr val="F5F6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401703" y="2656713"/>
            <a:ext cx="217170" cy="0"/>
          </a:xfrm>
          <a:custGeom>
            <a:avLst/>
            <a:gdLst/>
            <a:ahLst/>
            <a:cxnLst/>
            <a:rect l="l" t="t" r="r" b="b"/>
            <a:pathLst>
              <a:path w="217170">
                <a:moveTo>
                  <a:pt x="0" y="0"/>
                </a:moveTo>
                <a:lnTo>
                  <a:pt x="217170" y="0"/>
                </a:lnTo>
              </a:path>
            </a:pathLst>
          </a:custGeom>
          <a:ln w="14477">
            <a:solidFill>
              <a:srgbClr val="FEFE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792609" y="2649473"/>
            <a:ext cx="6350" cy="14604"/>
          </a:xfrm>
          <a:custGeom>
            <a:avLst/>
            <a:gdLst/>
            <a:ahLst/>
            <a:cxnLst/>
            <a:rect l="l" t="t" r="r" b="b"/>
            <a:pathLst>
              <a:path w="6350" h="14605">
                <a:moveTo>
                  <a:pt x="0" y="14477"/>
                </a:moveTo>
                <a:lnTo>
                  <a:pt x="6096" y="14477"/>
                </a:lnTo>
                <a:lnTo>
                  <a:pt x="6096" y="0"/>
                </a:lnTo>
                <a:lnTo>
                  <a:pt x="0" y="0"/>
                </a:lnTo>
                <a:lnTo>
                  <a:pt x="0" y="14477"/>
                </a:lnTo>
                <a:close/>
              </a:path>
            </a:pathLst>
          </a:custGeom>
          <a:solidFill>
            <a:srgbClr val="FEFE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792609" y="2663951"/>
            <a:ext cx="6350" cy="14604"/>
          </a:xfrm>
          <a:custGeom>
            <a:avLst/>
            <a:gdLst/>
            <a:ahLst/>
            <a:cxnLst/>
            <a:rect l="l" t="t" r="r" b="b"/>
            <a:pathLst>
              <a:path w="6350" h="14605">
                <a:moveTo>
                  <a:pt x="0" y="14477"/>
                </a:moveTo>
                <a:lnTo>
                  <a:pt x="6096" y="14477"/>
                </a:lnTo>
                <a:lnTo>
                  <a:pt x="6096" y="0"/>
                </a:lnTo>
                <a:lnTo>
                  <a:pt x="0" y="0"/>
                </a:lnTo>
                <a:lnTo>
                  <a:pt x="0" y="14477"/>
                </a:lnTo>
                <a:close/>
              </a:path>
            </a:pathLst>
          </a:custGeom>
          <a:solidFill>
            <a:srgbClr val="FEFE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792609" y="2678429"/>
            <a:ext cx="6350" cy="14604"/>
          </a:xfrm>
          <a:custGeom>
            <a:avLst/>
            <a:gdLst/>
            <a:ahLst/>
            <a:cxnLst/>
            <a:rect l="l" t="t" r="r" b="b"/>
            <a:pathLst>
              <a:path w="6350" h="14605">
                <a:moveTo>
                  <a:pt x="0" y="14477"/>
                </a:moveTo>
                <a:lnTo>
                  <a:pt x="6096" y="14477"/>
                </a:lnTo>
                <a:lnTo>
                  <a:pt x="6096" y="0"/>
                </a:lnTo>
                <a:lnTo>
                  <a:pt x="0" y="0"/>
                </a:lnTo>
                <a:lnTo>
                  <a:pt x="0" y="14477"/>
                </a:lnTo>
                <a:close/>
              </a:path>
            </a:pathLst>
          </a:custGeom>
          <a:solidFill>
            <a:srgbClr val="F5F6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778131" y="2700147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>
                <a:moveTo>
                  <a:pt x="0" y="0"/>
                </a:moveTo>
                <a:lnTo>
                  <a:pt x="20574" y="0"/>
                </a:lnTo>
              </a:path>
            </a:pathLst>
          </a:custGeom>
          <a:ln w="14477">
            <a:solidFill>
              <a:srgbClr val="F5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832489" y="3018663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4571" y="0"/>
                </a:lnTo>
              </a:path>
            </a:pathLst>
          </a:custGeom>
          <a:ln w="14477">
            <a:solidFill>
              <a:srgbClr val="EDF3F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832489" y="3069335"/>
            <a:ext cx="19050" cy="14604"/>
          </a:xfrm>
          <a:custGeom>
            <a:avLst/>
            <a:gdLst/>
            <a:ahLst/>
            <a:cxnLst/>
            <a:rect l="l" t="t" r="r" b="b"/>
            <a:pathLst>
              <a:path w="19050" h="14605">
                <a:moveTo>
                  <a:pt x="0" y="14477"/>
                </a:moveTo>
                <a:lnTo>
                  <a:pt x="19050" y="14477"/>
                </a:lnTo>
                <a:lnTo>
                  <a:pt x="19050" y="0"/>
                </a:lnTo>
                <a:lnTo>
                  <a:pt x="0" y="0"/>
                </a:lnTo>
                <a:lnTo>
                  <a:pt x="0" y="14477"/>
                </a:lnTo>
                <a:close/>
              </a:path>
            </a:pathLst>
          </a:custGeom>
          <a:solidFill>
            <a:srgbClr val="FEFE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832489" y="3083814"/>
            <a:ext cx="19050" cy="14604"/>
          </a:xfrm>
          <a:custGeom>
            <a:avLst/>
            <a:gdLst/>
            <a:ahLst/>
            <a:cxnLst/>
            <a:rect l="l" t="t" r="r" b="b"/>
            <a:pathLst>
              <a:path w="19050" h="14605">
                <a:moveTo>
                  <a:pt x="0" y="14477"/>
                </a:moveTo>
                <a:lnTo>
                  <a:pt x="19050" y="14477"/>
                </a:lnTo>
                <a:lnTo>
                  <a:pt x="19050" y="0"/>
                </a:lnTo>
                <a:lnTo>
                  <a:pt x="0" y="0"/>
                </a:lnTo>
                <a:lnTo>
                  <a:pt x="0" y="14477"/>
                </a:lnTo>
                <a:close/>
              </a:path>
            </a:pathLst>
          </a:custGeom>
          <a:solidFill>
            <a:srgbClr val="FEFE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832489" y="3098292"/>
            <a:ext cx="19050" cy="14604"/>
          </a:xfrm>
          <a:custGeom>
            <a:avLst/>
            <a:gdLst/>
            <a:ahLst/>
            <a:cxnLst/>
            <a:rect l="l" t="t" r="r" b="b"/>
            <a:pathLst>
              <a:path w="19050" h="14605">
                <a:moveTo>
                  <a:pt x="0" y="14477"/>
                </a:moveTo>
                <a:lnTo>
                  <a:pt x="19050" y="14477"/>
                </a:lnTo>
                <a:lnTo>
                  <a:pt x="19050" y="0"/>
                </a:lnTo>
                <a:lnTo>
                  <a:pt x="0" y="0"/>
                </a:lnTo>
                <a:lnTo>
                  <a:pt x="0" y="14477"/>
                </a:lnTo>
                <a:close/>
              </a:path>
            </a:pathLst>
          </a:custGeom>
          <a:solidFill>
            <a:srgbClr val="FEFE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832489" y="3112770"/>
            <a:ext cx="19050" cy="14604"/>
          </a:xfrm>
          <a:custGeom>
            <a:avLst/>
            <a:gdLst/>
            <a:ahLst/>
            <a:cxnLst/>
            <a:rect l="l" t="t" r="r" b="b"/>
            <a:pathLst>
              <a:path w="19050" h="14605">
                <a:moveTo>
                  <a:pt x="0" y="14477"/>
                </a:moveTo>
                <a:lnTo>
                  <a:pt x="19050" y="14477"/>
                </a:lnTo>
                <a:lnTo>
                  <a:pt x="19050" y="0"/>
                </a:lnTo>
                <a:lnTo>
                  <a:pt x="0" y="0"/>
                </a:lnTo>
                <a:lnTo>
                  <a:pt x="0" y="14477"/>
                </a:lnTo>
                <a:close/>
              </a:path>
            </a:pathLst>
          </a:custGeom>
          <a:solidFill>
            <a:srgbClr val="FEFE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832489" y="3127248"/>
            <a:ext cx="19050" cy="14604"/>
          </a:xfrm>
          <a:custGeom>
            <a:avLst/>
            <a:gdLst/>
            <a:ahLst/>
            <a:cxnLst/>
            <a:rect l="l" t="t" r="r" b="b"/>
            <a:pathLst>
              <a:path w="19050" h="14605">
                <a:moveTo>
                  <a:pt x="0" y="14477"/>
                </a:moveTo>
                <a:lnTo>
                  <a:pt x="19050" y="14477"/>
                </a:lnTo>
                <a:lnTo>
                  <a:pt x="19050" y="0"/>
                </a:lnTo>
                <a:lnTo>
                  <a:pt x="0" y="0"/>
                </a:lnTo>
                <a:lnTo>
                  <a:pt x="0" y="14477"/>
                </a:lnTo>
                <a:close/>
              </a:path>
            </a:pathLst>
          </a:custGeom>
          <a:solidFill>
            <a:srgbClr val="FEFE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763653" y="3025901"/>
            <a:ext cx="42291" cy="115823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798705" y="485012"/>
            <a:ext cx="22860" cy="0"/>
          </a:xfrm>
          <a:custGeom>
            <a:avLst/>
            <a:gdLst/>
            <a:ahLst/>
            <a:cxnLst/>
            <a:rect l="l" t="t" r="r" b="b"/>
            <a:pathLst>
              <a:path w="22860">
                <a:moveTo>
                  <a:pt x="0" y="0"/>
                </a:moveTo>
                <a:lnTo>
                  <a:pt x="22859" y="0"/>
                </a:lnTo>
              </a:path>
            </a:pathLst>
          </a:custGeom>
          <a:ln w="14477">
            <a:solidFill>
              <a:srgbClr val="F5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798705" y="499491"/>
            <a:ext cx="37465" cy="0"/>
          </a:xfrm>
          <a:custGeom>
            <a:avLst/>
            <a:gdLst/>
            <a:ahLst/>
            <a:cxnLst/>
            <a:rect l="l" t="t" r="r" b="b"/>
            <a:pathLst>
              <a:path w="37464">
                <a:moveTo>
                  <a:pt x="0" y="0"/>
                </a:moveTo>
                <a:lnTo>
                  <a:pt x="37337" y="0"/>
                </a:lnTo>
              </a:path>
            </a:pathLst>
          </a:custGeom>
          <a:ln w="14477">
            <a:solidFill>
              <a:srgbClr val="FEFE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798705" y="579119"/>
            <a:ext cx="8890" cy="14604"/>
          </a:xfrm>
          <a:custGeom>
            <a:avLst/>
            <a:gdLst/>
            <a:ahLst/>
            <a:cxnLst/>
            <a:rect l="l" t="t" r="r" b="b"/>
            <a:pathLst>
              <a:path w="8889" h="14604">
                <a:moveTo>
                  <a:pt x="0" y="14477"/>
                </a:moveTo>
                <a:lnTo>
                  <a:pt x="8381" y="14477"/>
                </a:lnTo>
                <a:lnTo>
                  <a:pt x="8381" y="0"/>
                </a:lnTo>
                <a:lnTo>
                  <a:pt x="0" y="0"/>
                </a:lnTo>
                <a:lnTo>
                  <a:pt x="0" y="14477"/>
                </a:lnTo>
                <a:close/>
              </a:path>
            </a:pathLst>
          </a:custGeom>
          <a:solidFill>
            <a:srgbClr val="F5F6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798705" y="955547"/>
            <a:ext cx="8890" cy="14604"/>
          </a:xfrm>
          <a:custGeom>
            <a:avLst/>
            <a:gdLst/>
            <a:ahLst/>
            <a:cxnLst/>
            <a:rect l="l" t="t" r="r" b="b"/>
            <a:pathLst>
              <a:path w="8889" h="14605">
                <a:moveTo>
                  <a:pt x="0" y="14477"/>
                </a:moveTo>
                <a:lnTo>
                  <a:pt x="8381" y="14477"/>
                </a:lnTo>
                <a:lnTo>
                  <a:pt x="8381" y="0"/>
                </a:lnTo>
                <a:lnTo>
                  <a:pt x="0" y="0"/>
                </a:lnTo>
                <a:lnTo>
                  <a:pt x="0" y="14477"/>
                </a:lnTo>
                <a:close/>
              </a:path>
            </a:pathLst>
          </a:custGeom>
          <a:solidFill>
            <a:srgbClr val="F6F5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748157" y="1295780"/>
            <a:ext cx="17145" cy="0"/>
          </a:xfrm>
          <a:custGeom>
            <a:avLst/>
            <a:gdLst/>
            <a:ahLst/>
            <a:cxnLst/>
            <a:rect l="l" t="t" r="r" b="b"/>
            <a:pathLst>
              <a:path w="17145">
                <a:moveTo>
                  <a:pt x="0" y="0"/>
                </a:moveTo>
                <a:lnTo>
                  <a:pt x="16764" y="0"/>
                </a:lnTo>
              </a:path>
            </a:pathLst>
          </a:custGeom>
          <a:ln w="14477">
            <a:solidFill>
              <a:srgbClr val="FEF6F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444107" y="1534667"/>
            <a:ext cx="29209" cy="14604"/>
          </a:xfrm>
          <a:custGeom>
            <a:avLst/>
            <a:gdLst/>
            <a:ahLst/>
            <a:cxnLst/>
            <a:rect l="l" t="t" r="r" b="b"/>
            <a:pathLst>
              <a:path w="29210" h="14605">
                <a:moveTo>
                  <a:pt x="0" y="14477"/>
                </a:moveTo>
                <a:lnTo>
                  <a:pt x="28955" y="14477"/>
                </a:lnTo>
                <a:lnTo>
                  <a:pt x="28955" y="0"/>
                </a:lnTo>
                <a:lnTo>
                  <a:pt x="0" y="0"/>
                </a:lnTo>
                <a:lnTo>
                  <a:pt x="0" y="14477"/>
                </a:lnTo>
                <a:close/>
              </a:path>
            </a:pathLst>
          </a:custGeom>
          <a:solidFill>
            <a:srgbClr val="FEFE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444107" y="1549146"/>
            <a:ext cx="29209" cy="14604"/>
          </a:xfrm>
          <a:custGeom>
            <a:avLst/>
            <a:gdLst/>
            <a:ahLst/>
            <a:cxnLst/>
            <a:rect l="l" t="t" r="r" b="b"/>
            <a:pathLst>
              <a:path w="29210" h="14605">
                <a:moveTo>
                  <a:pt x="0" y="14477"/>
                </a:moveTo>
                <a:lnTo>
                  <a:pt x="28955" y="14477"/>
                </a:lnTo>
                <a:lnTo>
                  <a:pt x="28955" y="0"/>
                </a:lnTo>
                <a:lnTo>
                  <a:pt x="0" y="0"/>
                </a:lnTo>
                <a:lnTo>
                  <a:pt x="0" y="14477"/>
                </a:lnTo>
                <a:close/>
              </a:path>
            </a:pathLst>
          </a:custGeom>
          <a:solidFill>
            <a:srgbClr val="FEFE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444107" y="1563624"/>
            <a:ext cx="29209" cy="14604"/>
          </a:xfrm>
          <a:custGeom>
            <a:avLst/>
            <a:gdLst/>
            <a:ahLst/>
            <a:cxnLst/>
            <a:rect l="l" t="t" r="r" b="b"/>
            <a:pathLst>
              <a:path w="29210" h="14605">
                <a:moveTo>
                  <a:pt x="0" y="14477"/>
                </a:moveTo>
                <a:lnTo>
                  <a:pt x="28955" y="14477"/>
                </a:lnTo>
                <a:lnTo>
                  <a:pt x="28955" y="0"/>
                </a:lnTo>
                <a:lnTo>
                  <a:pt x="0" y="0"/>
                </a:lnTo>
                <a:lnTo>
                  <a:pt x="0" y="14477"/>
                </a:lnTo>
                <a:close/>
              </a:path>
            </a:pathLst>
          </a:custGeom>
          <a:solidFill>
            <a:srgbClr val="FEFE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444107" y="1578102"/>
            <a:ext cx="29209" cy="14604"/>
          </a:xfrm>
          <a:custGeom>
            <a:avLst/>
            <a:gdLst/>
            <a:ahLst/>
            <a:cxnLst/>
            <a:rect l="l" t="t" r="r" b="b"/>
            <a:pathLst>
              <a:path w="29210" h="14605">
                <a:moveTo>
                  <a:pt x="0" y="14477"/>
                </a:moveTo>
                <a:lnTo>
                  <a:pt x="28955" y="14477"/>
                </a:lnTo>
                <a:lnTo>
                  <a:pt x="28955" y="0"/>
                </a:lnTo>
                <a:lnTo>
                  <a:pt x="0" y="0"/>
                </a:lnTo>
                <a:lnTo>
                  <a:pt x="0" y="14477"/>
                </a:lnTo>
                <a:close/>
              </a:path>
            </a:pathLst>
          </a:custGeom>
          <a:solidFill>
            <a:srgbClr val="FEFE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444107" y="1592580"/>
            <a:ext cx="29209" cy="14604"/>
          </a:xfrm>
          <a:custGeom>
            <a:avLst/>
            <a:gdLst/>
            <a:ahLst/>
            <a:cxnLst/>
            <a:rect l="l" t="t" r="r" b="b"/>
            <a:pathLst>
              <a:path w="29210" h="14605">
                <a:moveTo>
                  <a:pt x="0" y="14477"/>
                </a:moveTo>
                <a:lnTo>
                  <a:pt x="28955" y="14477"/>
                </a:lnTo>
                <a:lnTo>
                  <a:pt x="28955" y="0"/>
                </a:lnTo>
                <a:lnTo>
                  <a:pt x="0" y="0"/>
                </a:lnTo>
                <a:lnTo>
                  <a:pt x="0" y="14477"/>
                </a:lnTo>
                <a:close/>
              </a:path>
            </a:pathLst>
          </a:custGeom>
          <a:solidFill>
            <a:srgbClr val="FEFE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6444107" y="1607058"/>
            <a:ext cx="29209" cy="14604"/>
          </a:xfrm>
          <a:custGeom>
            <a:avLst/>
            <a:gdLst/>
            <a:ahLst/>
            <a:cxnLst/>
            <a:rect l="l" t="t" r="r" b="b"/>
            <a:pathLst>
              <a:path w="29210" h="14605">
                <a:moveTo>
                  <a:pt x="0" y="14477"/>
                </a:moveTo>
                <a:lnTo>
                  <a:pt x="28955" y="14477"/>
                </a:lnTo>
                <a:lnTo>
                  <a:pt x="28955" y="0"/>
                </a:lnTo>
                <a:lnTo>
                  <a:pt x="0" y="0"/>
                </a:lnTo>
                <a:lnTo>
                  <a:pt x="0" y="14477"/>
                </a:lnTo>
                <a:close/>
              </a:path>
            </a:pathLst>
          </a:custGeom>
          <a:solidFill>
            <a:srgbClr val="FEFE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444107" y="1621536"/>
            <a:ext cx="29209" cy="14604"/>
          </a:xfrm>
          <a:custGeom>
            <a:avLst/>
            <a:gdLst/>
            <a:ahLst/>
            <a:cxnLst/>
            <a:rect l="l" t="t" r="r" b="b"/>
            <a:pathLst>
              <a:path w="29210" h="14605">
                <a:moveTo>
                  <a:pt x="0" y="14477"/>
                </a:moveTo>
                <a:lnTo>
                  <a:pt x="28955" y="14477"/>
                </a:lnTo>
                <a:lnTo>
                  <a:pt x="28955" y="0"/>
                </a:lnTo>
                <a:lnTo>
                  <a:pt x="0" y="0"/>
                </a:lnTo>
                <a:lnTo>
                  <a:pt x="0" y="14477"/>
                </a:lnTo>
                <a:close/>
              </a:path>
            </a:pathLst>
          </a:custGeom>
          <a:solidFill>
            <a:srgbClr val="FEFE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444107" y="1636014"/>
            <a:ext cx="29209" cy="14604"/>
          </a:xfrm>
          <a:custGeom>
            <a:avLst/>
            <a:gdLst/>
            <a:ahLst/>
            <a:cxnLst/>
            <a:rect l="l" t="t" r="r" b="b"/>
            <a:pathLst>
              <a:path w="29210" h="14605">
                <a:moveTo>
                  <a:pt x="0" y="14477"/>
                </a:moveTo>
                <a:lnTo>
                  <a:pt x="28955" y="14477"/>
                </a:lnTo>
                <a:lnTo>
                  <a:pt x="28955" y="0"/>
                </a:lnTo>
                <a:lnTo>
                  <a:pt x="0" y="0"/>
                </a:lnTo>
                <a:lnTo>
                  <a:pt x="0" y="14477"/>
                </a:lnTo>
                <a:close/>
              </a:path>
            </a:pathLst>
          </a:custGeom>
          <a:solidFill>
            <a:srgbClr val="FEFE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444107" y="1650492"/>
            <a:ext cx="29209" cy="14604"/>
          </a:xfrm>
          <a:custGeom>
            <a:avLst/>
            <a:gdLst/>
            <a:ahLst/>
            <a:cxnLst/>
            <a:rect l="l" t="t" r="r" b="b"/>
            <a:pathLst>
              <a:path w="29210" h="14605">
                <a:moveTo>
                  <a:pt x="0" y="14477"/>
                </a:moveTo>
                <a:lnTo>
                  <a:pt x="28955" y="14477"/>
                </a:lnTo>
                <a:lnTo>
                  <a:pt x="28955" y="0"/>
                </a:lnTo>
                <a:lnTo>
                  <a:pt x="0" y="0"/>
                </a:lnTo>
                <a:lnTo>
                  <a:pt x="0" y="14477"/>
                </a:lnTo>
                <a:close/>
              </a:path>
            </a:pathLst>
          </a:custGeom>
          <a:solidFill>
            <a:srgbClr val="FEFE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444107" y="1664970"/>
            <a:ext cx="29209" cy="14604"/>
          </a:xfrm>
          <a:custGeom>
            <a:avLst/>
            <a:gdLst/>
            <a:ahLst/>
            <a:cxnLst/>
            <a:rect l="l" t="t" r="r" b="b"/>
            <a:pathLst>
              <a:path w="29210" h="14605">
                <a:moveTo>
                  <a:pt x="0" y="14477"/>
                </a:moveTo>
                <a:lnTo>
                  <a:pt x="28955" y="14477"/>
                </a:lnTo>
                <a:lnTo>
                  <a:pt x="28955" y="0"/>
                </a:lnTo>
                <a:lnTo>
                  <a:pt x="0" y="0"/>
                </a:lnTo>
                <a:lnTo>
                  <a:pt x="0" y="14477"/>
                </a:lnTo>
                <a:close/>
              </a:path>
            </a:pathLst>
          </a:custGeom>
          <a:solidFill>
            <a:srgbClr val="FEFE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444107" y="1679448"/>
            <a:ext cx="29209" cy="14604"/>
          </a:xfrm>
          <a:custGeom>
            <a:avLst/>
            <a:gdLst/>
            <a:ahLst/>
            <a:cxnLst/>
            <a:rect l="l" t="t" r="r" b="b"/>
            <a:pathLst>
              <a:path w="29210" h="14605">
                <a:moveTo>
                  <a:pt x="0" y="14477"/>
                </a:moveTo>
                <a:lnTo>
                  <a:pt x="28955" y="14477"/>
                </a:lnTo>
                <a:lnTo>
                  <a:pt x="28955" y="0"/>
                </a:lnTo>
                <a:lnTo>
                  <a:pt x="0" y="0"/>
                </a:lnTo>
                <a:lnTo>
                  <a:pt x="0" y="14477"/>
                </a:lnTo>
                <a:close/>
              </a:path>
            </a:pathLst>
          </a:custGeom>
          <a:solidFill>
            <a:srgbClr val="FEFE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444107" y="1693926"/>
            <a:ext cx="29209" cy="14604"/>
          </a:xfrm>
          <a:custGeom>
            <a:avLst/>
            <a:gdLst/>
            <a:ahLst/>
            <a:cxnLst/>
            <a:rect l="l" t="t" r="r" b="b"/>
            <a:pathLst>
              <a:path w="29210" h="14605">
                <a:moveTo>
                  <a:pt x="0" y="14477"/>
                </a:moveTo>
                <a:lnTo>
                  <a:pt x="28955" y="14477"/>
                </a:lnTo>
                <a:lnTo>
                  <a:pt x="28955" y="0"/>
                </a:lnTo>
                <a:lnTo>
                  <a:pt x="0" y="0"/>
                </a:lnTo>
                <a:lnTo>
                  <a:pt x="0" y="14477"/>
                </a:lnTo>
                <a:close/>
              </a:path>
            </a:pathLst>
          </a:custGeom>
          <a:solidFill>
            <a:srgbClr val="FEFE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6444107" y="1708404"/>
            <a:ext cx="29209" cy="14604"/>
          </a:xfrm>
          <a:custGeom>
            <a:avLst/>
            <a:gdLst/>
            <a:ahLst/>
            <a:cxnLst/>
            <a:rect l="l" t="t" r="r" b="b"/>
            <a:pathLst>
              <a:path w="29210" h="14605">
                <a:moveTo>
                  <a:pt x="0" y="14477"/>
                </a:moveTo>
                <a:lnTo>
                  <a:pt x="28955" y="14477"/>
                </a:lnTo>
                <a:lnTo>
                  <a:pt x="28955" y="0"/>
                </a:lnTo>
                <a:lnTo>
                  <a:pt x="0" y="0"/>
                </a:lnTo>
                <a:lnTo>
                  <a:pt x="0" y="14477"/>
                </a:lnTo>
                <a:close/>
              </a:path>
            </a:pathLst>
          </a:custGeom>
          <a:solidFill>
            <a:srgbClr val="FEFE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444107" y="1722882"/>
            <a:ext cx="29209" cy="14604"/>
          </a:xfrm>
          <a:custGeom>
            <a:avLst/>
            <a:gdLst/>
            <a:ahLst/>
            <a:cxnLst/>
            <a:rect l="l" t="t" r="r" b="b"/>
            <a:pathLst>
              <a:path w="29210" h="14605">
                <a:moveTo>
                  <a:pt x="0" y="14477"/>
                </a:moveTo>
                <a:lnTo>
                  <a:pt x="28955" y="14477"/>
                </a:lnTo>
                <a:lnTo>
                  <a:pt x="28955" y="0"/>
                </a:lnTo>
                <a:lnTo>
                  <a:pt x="0" y="0"/>
                </a:lnTo>
                <a:lnTo>
                  <a:pt x="0" y="14477"/>
                </a:lnTo>
                <a:close/>
              </a:path>
            </a:pathLst>
          </a:custGeom>
          <a:solidFill>
            <a:srgbClr val="FEFE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762636" y="190385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285" y="0"/>
                </a:lnTo>
              </a:path>
            </a:pathLst>
          </a:custGeom>
          <a:ln w="14477">
            <a:solidFill>
              <a:srgbClr val="F5F6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704724" y="2128266"/>
            <a:ext cx="60325" cy="14604"/>
          </a:xfrm>
          <a:custGeom>
            <a:avLst/>
            <a:gdLst/>
            <a:ahLst/>
            <a:cxnLst/>
            <a:rect l="l" t="t" r="r" b="b"/>
            <a:pathLst>
              <a:path w="60325" h="14605">
                <a:moveTo>
                  <a:pt x="0" y="14477"/>
                </a:moveTo>
                <a:lnTo>
                  <a:pt x="60198" y="14477"/>
                </a:lnTo>
                <a:lnTo>
                  <a:pt x="60198" y="0"/>
                </a:lnTo>
                <a:lnTo>
                  <a:pt x="0" y="0"/>
                </a:lnTo>
                <a:lnTo>
                  <a:pt x="0" y="14477"/>
                </a:lnTo>
                <a:close/>
              </a:path>
            </a:pathLst>
          </a:custGeom>
          <a:solidFill>
            <a:srgbClr val="F5FE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704724" y="2142744"/>
            <a:ext cx="60325" cy="14604"/>
          </a:xfrm>
          <a:custGeom>
            <a:avLst/>
            <a:gdLst/>
            <a:ahLst/>
            <a:cxnLst/>
            <a:rect l="l" t="t" r="r" b="b"/>
            <a:pathLst>
              <a:path w="60325" h="14605">
                <a:moveTo>
                  <a:pt x="0" y="14477"/>
                </a:moveTo>
                <a:lnTo>
                  <a:pt x="60198" y="14477"/>
                </a:lnTo>
                <a:lnTo>
                  <a:pt x="60198" y="0"/>
                </a:lnTo>
                <a:lnTo>
                  <a:pt x="0" y="0"/>
                </a:lnTo>
                <a:lnTo>
                  <a:pt x="0" y="14477"/>
                </a:lnTo>
                <a:close/>
              </a:path>
            </a:pathLst>
          </a:custGeom>
          <a:solidFill>
            <a:srgbClr val="F5FE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719201" y="2178939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14477">
            <a:solidFill>
              <a:srgbClr val="FEFE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798705" y="2656713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0772" y="0"/>
                </a:lnTo>
              </a:path>
            </a:pathLst>
          </a:custGeom>
          <a:ln w="14477">
            <a:solidFill>
              <a:srgbClr val="FEFE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798705" y="2663951"/>
            <a:ext cx="8890" cy="14604"/>
          </a:xfrm>
          <a:custGeom>
            <a:avLst/>
            <a:gdLst/>
            <a:ahLst/>
            <a:cxnLst/>
            <a:rect l="l" t="t" r="r" b="b"/>
            <a:pathLst>
              <a:path w="8889" h="14605">
                <a:moveTo>
                  <a:pt x="0" y="14477"/>
                </a:moveTo>
                <a:lnTo>
                  <a:pt x="8381" y="14477"/>
                </a:lnTo>
                <a:lnTo>
                  <a:pt x="8381" y="0"/>
                </a:lnTo>
                <a:lnTo>
                  <a:pt x="0" y="0"/>
                </a:lnTo>
                <a:lnTo>
                  <a:pt x="0" y="14477"/>
                </a:lnTo>
                <a:close/>
              </a:path>
            </a:pathLst>
          </a:custGeom>
          <a:solidFill>
            <a:srgbClr val="FEFE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798705" y="2678429"/>
            <a:ext cx="8890" cy="14604"/>
          </a:xfrm>
          <a:custGeom>
            <a:avLst/>
            <a:gdLst/>
            <a:ahLst/>
            <a:cxnLst/>
            <a:rect l="l" t="t" r="r" b="b"/>
            <a:pathLst>
              <a:path w="8889" h="14605">
                <a:moveTo>
                  <a:pt x="0" y="14477"/>
                </a:moveTo>
                <a:lnTo>
                  <a:pt x="8381" y="14477"/>
                </a:lnTo>
                <a:lnTo>
                  <a:pt x="8381" y="0"/>
                </a:lnTo>
                <a:lnTo>
                  <a:pt x="0" y="0"/>
                </a:lnTo>
                <a:lnTo>
                  <a:pt x="0" y="14477"/>
                </a:lnTo>
                <a:close/>
              </a:path>
            </a:pathLst>
          </a:custGeom>
          <a:solidFill>
            <a:srgbClr val="F5F6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798705" y="2692907"/>
            <a:ext cx="8890" cy="14604"/>
          </a:xfrm>
          <a:custGeom>
            <a:avLst/>
            <a:gdLst/>
            <a:ahLst/>
            <a:cxnLst/>
            <a:rect l="l" t="t" r="r" b="b"/>
            <a:pathLst>
              <a:path w="8889" h="14605">
                <a:moveTo>
                  <a:pt x="0" y="14477"/>
                </a:moveTo>
                <a:lnTo>
                  <a:pt x="8381" y="14477"/>
                </a:lnTo>
                <a:lnTo>
                  <a:pt x="8381" y="0"/>
                </a:lnTo>
                <a:lnTo>
                  <a:pt x="0" y="0"/>
                </a:lnTo>
                <a:lnTo>
                  <a:pt x="0" y="14477"/>
                </a:lnTo>
                <a:close/>
              </a:path>
            </a:pathLst>
          </a:custGeom>
          <a:solidFill>
            <a:srgbClr val="F5F6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5798705" y="3025901"/>
            <a:ext cx="8890" cy="14604"/>
          </a:xfrm>
          <a:custGeom>
            <a:avLst/>
            <a:gdLst/>
            <a:ahLst/>
            <a:cxnLst/>
            <a:rect l="l" t="t" r="r" b="b"/>
            <a:pathLst>
              <a:path w="8889" h="14605">
                <a:moveTo>
                  <a:pt x="0" y="14477"/>
                </a:moveTo>
                <a:lnTo>
                  <a:pt x="8381" y="14477"/>
                </a:lnTo>
                <a:lnTo>
                  <a:pt x="8381" y="0"/>
                </a:lnTo>
                <a:lnTo>
                  <a:pt x="0" y="0"/>
                </a:lnTo>
                <a:lnTo>
                  <a:pt x="0" y="14477"/>
                </a:lnTo>
                <a:close/>
              </a:path>
            </a:pathLst>
          </a:custGeom>
          <a:solidFill>
            <a:srgbClr val="F7EE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798705" y="3040379"/>
            <a:ext cx="8890" cy="14604"/>
          </a:xfrm>
          <a:custGeom>
            <a:avLst/>
            <a:gdLst/>
            <a:ahLst/>
            <a:cxnLst/>
            <a:rect l="l" t="t" r="r" b="b"/>
            <a:pathLst>
              <a:path w="8889" h="14605">
                <a:moveTo>
                  <a:pt x="0" y="14477"/>
                </a:moveTo>
                <a:lnTo>
                  <a:pt x="8381" y="14477"/>
                </a:lnTo>
                <a:lnTo>
                  <a:pt x="8381" y="0"/>
                </a:lnTo>
                <a:lnTo>
                  <a:pt x="0" y="0"/>
                </a:lnTo>
                <a:lnTo>
                  <a:pt x="0" y="14477"/>
                </a:lnTo>
                <a:close/>
              </a:path>
            </a:pathLst>
          </a:custGeom>
          <a:solidFill>
            <a:srgbClr val="FEF6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798705" y="3091052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381" y="0"/>
                </a:lnTo>
              </a:path>
            </a:pathLst>
          </a:custGeom>
          <a:ln w="14477">
            <a:solidFill>
              <a:srgbClr val="FEFE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798705" y="3134486"/>
            <a:ext cx="8890" cy="0"/>
          </a:xfrm>
          <a:custGeom>
            <a:avLst/>
            <a:gdLst/>
            <a:ahLst/>
            <a:cxnLst/>
            <a:rect l="l" t="t" r="r" b="b"/>
            <a:pathLst>
              <a:path w="8889">
                <a:moveTo>
                  <a:pt x="0" y="0"/>
                </a:moveTo>
                <a:lnTo>
                  <a:pt x="8381" y="0"/>
                </a:lnTo>
              </a:path>
            </a:pathLst>
          </a:custGeom>
          <a:ln w="14477">
            <a:solidFill>
              <a:srgbClr val="FEFEF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8" name="Picture 177" descr="tabla.jpeg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0" y="0"/>
            <a:ext cx="10693400" cy="7562850"/>
          </a:xfrm>
          <a:prstGeom prst="rect">
            <a:avLst/>
          </a:prstGeom>
        </p:spPr>
      </p:pic>
      <p:sp>
        <p:nvSpPr>
          <p:cNvPr id="179" name="TextBox 178"/>
          <p:cNvSpPr txBox="1"/>
          <p:nvPr/>
        </p:nvSpPr>
        <p:spPr>
          <a:xfrm>
            <a:off x="850900" y="1647825"/>
            <a:ext cx="89154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Искажи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своје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мишљење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или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незадовољство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јасно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и</a:t>
            </a:r>
            <a:r>
              <a:rPr lang="en-US" sz="3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гласно</a:t>
            </a:r>
            <a:r>
              <a:rPr lang="en-US" sz="3800" b="1" baseline="-25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али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не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П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Р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ОСТАЧКИМ,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већ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БИ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Р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АНИМ,  УЉУДНИМ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речима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.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Тако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ћеш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једноставно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решити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свaки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неспоразум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и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са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наставником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и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са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друговима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.</a:t>
            </a:r>
            <a:r>
              <a:rPr lang="en-US" sz="38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bl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3400" cy="7562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50900" y="1876425"/>
            <a:ext cx="9144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Пре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него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што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некоме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ставиш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примедбу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преисп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и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тај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себе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.</a:t>
            </a:r>
            <a:r>
              <a:rPr lang="en-US" sz="3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И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ти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сигурно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имаш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ма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н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е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које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можда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не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примећујеш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.</a:t>
            </a:r>
            <a:r>
              <a:rPr lang="en-US" sz="3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Отклони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прв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о </a:t>
            </a:r>
            <a:r>
              <a:rPr lang="sr-Cyrl-RS" sz="3800" b="1" baseline="-25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СВОЈЕ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недостатке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па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ОНДА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критикуј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 Д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Р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УГЕ.</a:t>
            </a:r>
            <a:r>
              <a:rPr lang="en-US" sz="38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bl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3400" cy="75628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4700" y="2562225"/>
            <a:ext cx="9067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Сигурно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ти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није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п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ријатно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када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ти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неко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претура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по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торби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или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перници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па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не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чини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ни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ти</a:t>
            </a:r>
            <a:r>
              <a:rPr lang="sr-Cyrl-RS" sz="3800" b="1" dirty="0" smtClean="0">
                <a:solidFill>
                  <a:schemeClr val="bg1"/>
                </a:solidFill>
                <a:latin typeface="+mj-lt"/>
              </a:rPr>
              <a:t> то другима.</a:t>
            </a:r>
            <a:endParaRPr lang="en-US" sz="3800" dirty="0" smtClean="0">
              <a:solidFill>
                <a:schemeClr val="bg1"/>
              </a:solidFill>
              <a:latin typeface="+mj-lt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Words>1159</Words>
  <Application>Microsoft Office PowerPoint</Application>
  <PresentationFormat>Custom</PresentationFormat>
  <Paragraphs>39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kodeks ponasanja ucenika</dc:title>
  <dc:creator>nastavnik</dc:creator>
  <cp:lastModifiedBy>user</cp:lastModifiedBy>
  <cp:revision>21</cp:revision>
  <dcterms:created xsi:type="dcterms:W3CDTF">2016-10-09T13:38:02Z</dcterms:created>
  <dcterms:modified xsi:type="dcterms:W3CDTF">2016-11-03T17:52:09Z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2011-12-05T00:00:00Z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2016-10-09T00:00:00Z</vt:filetime>
  </property>
</Properties>
</file>