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5E27E-068D-4581-A00B-0B35978B4C85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04AC8-A9B8-4639-A2B1-03C5C8F6095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102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4C137-74BF-4261-B21F-0CA6F92F17DD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73CA-10EB-4FE1-AECA-817C39423C9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1965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4F1AE0-8289-4A33-8394-6F29449124BF}" type="datetimeFigureOut">
              <a:rPr lang="sr-Latn-RS" smtClean="0"/>
              <a:pPr/>
              <a:t>1.10.2017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5BEF97-0447-4247-8880-089E16015EE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104" y="-531440"/>
            <a:ext cx="8064896" cy="3960440"/>
          </a:xfrm>
        </p:spPr>
        <p:txBody>
          <a:bodyPr/>
          <a:lstStyle/>
          <a:p>
            <a:r>
              <a:rPr lang="en-US" sz="4400" dirty="0" smtClean="0"/>
              <a:t>PERSPEKTIVA U RENESANSI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xmlns="" val="16881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400" b="1" dirty="0"/>
              <a:t>Linearna (geometrijska ili pravilna) perspektiva</a:t>
            </a:r>
            <a:r>
              <a:rPr lang="sr-Latn-RS" sz="2400" dirty="0"/>
              <a:t> se zasniva na prirodnom zakonu da se udaljavanjem od posmatrača likovi srazmerno pravolinijski (linearno) smanjuju – i svi nestaju u jednoj istoj tački – </a:t>
            </a:r>
            <a:r>
              <a:rPr lang="sr-Latn-RS" sz="2400" b="1" dirty="0"/>
              <a:t>nedogledu</a:t>
            </a:r>
            <a:r>
              <a:rPr lang="sr-Latn-RS" sz="2400" dirty="0"/>
              <a:t> 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564904"/>
            <a:ext cx="3759845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564904"/>
            <a:ext cx="3816424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392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44816" cy="1140499"/>
          </a:xfrm>
        </p:spPr>
        <p:txBody>
          <a:bodyPr/>
          <a:lstStyle/>
          <a:p>
            <a:r>
              <a:rPr lang="vi-VN" sz="2000" b="1" dirty="0"/>
              <a:t>Atmosferska (vazdušna) perspektiva</a:t>
            </a:r>
            <a:r>
              <a:rPr lang="vi-VN" sz="2000" dirty="0"/>
              <a:t>, kao i geometrijska, prirodna je pojava koja predstavlja promenu tonova i boja usled udaljavanja oblika od posmatrača. Što su predmeti dalji, oni su bleđi, mekši i gube se s daljinom u plavetnilu; a što su bliži, to su oštriji i jačih su lokalnih boja. Atmosferska perspektiva jedna je od temeljnih karakteristika baroknog slikarstva 17. i 18. veka, no smatra se da su počeli snažno razvijati slikari visoke renesanse – Leonardo da Vinči i Rafael.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284984"/>
            <a:ext cx="5760640" cy="306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286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123080" cy="924475"/>
          </a:xfrm>
        </p:spPr>
        <p:txBody>
          <a:bodyPr/>
          <a:lstStyle/>
          <a:p>
            <a:r>
              <a:rPr lang="sr-Latn-RS" sz="2000" b="1" dirty="0"/>
              <a:t>Koloristička perspektiva</a:t>
            </a:r>
            <a:r>
              <a:rPr lang="sr-Latn-RS" sz="2000" dirty="0"/>
              <a:t> se zasniva na činjenici da nam se neke boje, u interakciji s drugim, čine prostorno „bližima“, a neke „udaljenijima“. To se temelji na vizuelnom iskustvu s atmosferskom perspektivom gde je plava boja </a:t>
            </a:r>
            <a:r>
              <a:rPr lang="sr-Latn-RS" sz="2000" dirty="0" smtClean="0"/>
              <a:t>uglavnom u </a:t>
            </a:r>
            <a:r>
              <a:rPr lang="sr-Latn-RS" sz="2000" dirty="0"/>
              <a:t>daljini, budući da ima vrlo nisku frekvenciju i da plavi zraci putuju najdalje, dok tople boje gube na intenzitetu proporcionalno udaljenosti od posmatrača. Umetnici 20. veka</a:t>
            </a:r>
            <a:r>
              <a:rPr lang="sr-Latn-RS" sz="2000" dirty="0" smtClean="0"/>
              <a:t>, uzeli </a:t>
            </a:r>
            <a:r>
              <a:rPr lang="sr-Latn-RS" sz="2000" dirty="0"/>
              <a:t>su to kao zakon prostornosti i prikazivali bliže oblike toplim bojama, a dalje hladnijim bojama.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12976"/>
            <a:ext cx="3470275" cy="347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01008"/>
            <a:ext cx="3744416" cy="3011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590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3080" cy="924475"/>
          </a:xfrm>
        </p:spPr>
        <p:txBody>
          <a:bodyPr/>
          <a:lstStyle/>
          <a:p>
            <a:r>
              <a:rPr lang="sr-Latn-RS" dirty="0"/>
              <a:t>U modernoj i savremenoj umetnosti karakteristično je korišćenje više perspektiva – </a:t>
            </a:r>
            <a:r>
              <a:rPr lang="sr-Latn-RS" b="1" dirty="0"/>
              <a:t>poliperspektiva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60848"/>
            <a:ext cx="2690316" cy="405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708920"/>
            <a:ext cx="3672408" cy="2930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647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7632848" cy="1440160"/>
          </a:xfrm>
        </p:spPr>
        <p:txBody>
          <a:bodyPr/>
          <a:lstStyle/>
          <a:p>
            <a:r>
              <a:rPr lang="sr-Latn-RS" b="1" dirty="0" smtClean="0"/>
              <a:t>Kristina Miletić, Vanja Radivojević, Nikolina Ivković, Nikola Petrovski, Petar Majkić VII2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xmlns="" val="10670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573016"/>
            <a:ext cx="7125113" cy="924475"/>
          </a:xfrm>
        </p:spPr>
        <p:txBody>
          <a:bodyPr/>
          <a:lstStyle/>
          <a:p>
            <a:r>
              <a:rPr lang="en-US" dirty="0" err="1" smtClean="0"/>
              <a:t>Perspektiva</a:t>
            </a:r>
            <a:r>
              <a:rPr lang="en-US" dirty="0" smtClean="0"/>
              <a:t> je </a:t>
            </a:r>
            <a:r>
              <a:rPr lang="en-US" dirty="0" err="1" smtClean="0"/>
              <a:t>gledi</a:t>
            </a:r>
            <a:r>
              <a:rPr lang="sr-Latn-RS" dirty="0" smtClean="0"/>
              <a:t>šte, način gledanja, način razmatranja i shvatanje. Isti pojam može da se tumači na više načina, zavisno od perspektive. Perspektiva u optici označava pojavu prividnog smanjenja likova i predmeta  u odnosu na njihovoj udaljenosti od gledalaca.</a:t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1657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87" y="692696"/>
            <a:ext cx="7125113" cy="924475"/>
          </a:xfrm>
        </p:spPr>
        <p:txBody>
          <a:bodyPr/>
          <a:lstStyle/>
          <a:p>
            <a:r>
              <a:rPr lang="sr-Latn-RS" dirty="0" smtClean="0"/>
              <a:t>Izometrijsko predstavljanje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700808"/>
            <a:ext cx="5904000" cy="4688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972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7125113" cy="924475"/>
          </a:xfrm>
        </p:spPr>
        <p:txBody>
          <a:bodyPr/>
          <a:lstStyle/>
          <a:p>
            <a:r>
              <a:rPr lang="sr-Latn-RS" dirty="0" smtClean="0"/>
              <a:t>    Kosa </a:t>
            </a:r>
            <a:r>
              <a:rPr lang="sr-Latn-RS" dirty="0"/>
              <a:t>projekcija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„</a:t>
            </a:r>
            <a:r>
              <a:rPr lang="sr-Latn-RS" dirty="0"/>
              <a:t>Vojna perspektiva“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844824"/>
            <a:ext cx="3600400" cy="4340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223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562" y="692696"/>
            <a:ext cx="7125113" cy="924475"/>
          </a:xfrm>
        </p:spPr>
        <p:txBody>
          <a:bodyPr/>
          <a:lstStyle/>
          <a:p>
            <a:r>
              <a:rPr lang="sr-Latn-RS" dirty="0" smtClean="0"/>
              <a:t>        Kosa </a:t>
            </a:r>
            <a:r>
              <a:rPr lang="sr-Latn-RS" dirty="0"/>
              <a:t>projekcija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„</a:t>
            </a:r>
            <a:r>
              <a:rPr lang="sr-Latn-RS" dirty="0"/>
              <a:t>Kabinetska perspektiva“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988840"/>
            <a:ext cx="4806280" cy="41795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242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125113" cy="924475"/>
          </a:xfrm>
        </p:spPr>
        <p:txBody>
          <a:bodyPr/>
          <a:lstStyle/>
          <a:p>
            <a:r>
              <a:rPr lang="sr-Latn-RS" dirty="0"/>
              <a:t>Centralna perspektiva sa jednim </a:t>
            </a:r>
            <a:r>
              <a:rPr lang="sr-Latn-RS" dirty="0" smtClean="0"/>
              <a:t>                                              nedogledom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43534"/>
            <a:ext cx="5688632" cy="3805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2245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772816"/>
            <a:ext cx="7272808" cy="2880320"/>
          </a:xfrm>
        </p:spPr>
        <p:txBody>
          <a:bodyPr/>
          <a:lstStyle/>
          <a:p>
            <a:r>
              <a:rPr lang="sr-Latn-RS" sz="4000" dirty="0" smtClean="0"/>
              <a:t>Vrste perspektiva: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xmlns="" val="919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" y="2636912"/>
            <a:ext cx="9145016" cy="924475"/>
          </a:xfrm>
        </p:spPr>
        <p:txBody>
          <a:bodyPr/>
          <a:lstStyle/>
          <a:p>
            <a:r>
              <a:rPr lang="sr-Latn-RS" sz="2400" b="1" dirty="0"/>
              <a:t>Vertikalna perspektiva</a:t>
            </a:r>
            <a:r>
              <a:rPr lang="sr-Latn-RS" sz="2400" dirty="0"/>
              <a:t> je način prikazivanja prostora po kojem se trodimenzionalni prostor prikazuje na dvodimenzionalnoj površini tako da se ono što je u stvarnosti drugo (iza prvog) slaže po visini, drugo iznad prvog, vertikalno, odnosno pod pravim uglom. </a:t>
            </a:r>
            <a:r>
              <a:rPr lang="sr-Latn-RS" sz="2400" dirty="0" smtClean="0"/>
              <a:t>Vertikalna perspektiva se pojavljuje </a:t>
            </a:r>
            <a:r>
              <a:rPr lang="sr-Latn-RS" sz="2400" dirty="0"/>
              <a:t>u starom egipatskom slikarstvu, na asirskim reljefima ili grčkim vazama iz arhajskog perioda, u evropskom romaničkom slikarstvu. </a:t>
            </a:r>
            <a:r>
              <a:rPr lang="sr-Latn-RS" sz="2400" dirty="0" smtClean="0"/>
              <a:t>U </a:t>
            </a:r>
            <a:r>
              <a:rPr lang="sr-Latn-RS" sz="2400" dirty="0"/>
              <a:t>prikazu pomoću vertikalne perspektive, lik koji je iznad drugog uvek je dalji u stvarnosti. Tako se egipatski reljefi čitaju odozdo nagore i to zdesna na levo, pa sleva nadesno (cik-cak) što je suprotno od načina na koji čitamo, recimo strip.</a:t>
            </a:r>
          </a:p>
        </p:txBody>
      </p:sp>
    </p:spTree>
    <p:extLst>
      <p:ext uri="{BB962C8B-B14F-4D97-AF65-F5344CB8AC3E}">
        <p14:creationId xmlns:p14="http://schemas.microsoft.com/office/powerpoint/2010/main" xmlns="" val="12066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000" b="1" dirty="0"/>
              <a:t>Obrnuta perspektiva</a:t>
            </a:r>
            <a:r>
              <a:rPr lang="sr-Latn-RS" sz="2000" dirty="0"/>
              <a:t> je način prikazivanja volumena u kojemu se predmeti i likovi na slici ne smanjuju srazmerno sa udaljenošću, niti se uporedne crte približavaju – nego se, obratno, uporedne crte razmiču, a veličina predmeta, umesto da se smanjuje, povećava se prema dubini prostora. Ova perspektiva je svojstvena gotičkom slikarstvu 13. veka i 14. </a:t>
            </a:r>
            <a:r>
              <a:rPr lang="sr-Latn-RS" sz="2000" dirty="0" smtClean="0"/>
              <a:t>veka.</a:t>
            </a:r>
            <a:endParaRPr lang="sr-Latn-R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348880"/>
            <a:ext cx="3672408" cy="4267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89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147</TotalTime>
  <Words>121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Spring</vt:lpstr>
      <vt:lpstr>PERSPEKTIVA U RENESANSI</vt:lpstr>
      <vt:lpstr>Perspektiva je gledište, način gledanja, način razmatranja i shvatanje. Isti pojam može da se tumači na više načina, zavisno od perspektive. Perspektiva u optici označava pojavu prividnog smanjenja likova i predmeta  u odnosu na njihovoj udaljenosti od gledalaca.   </vt:lpstr>
      <vt:lpstr>Izometrijsko predstavljanje</vt:lpstr>
      <vt:lpstr>    Kosa projekcija  „Vojna perspektiva“</vt:lpstr>
      <vt:lpstr>        Kosa projekcija  „Kabinetska perspektiva“</vt:lpstr>
      <vt:lpstr>Centralna perspektiva sa jednim                                               nedogledom</vt:lpstr>
      <vt:lpstr>Vrste perspektiva:</vt:lpstr>
      <vt:lpstr>Vertikalna perspektiva je način prikazivanja prostora po kojem se trodimenzionalni prostor prikazuje na dvodimenzionalnoj površini tako da se ono što je u stvarnosti drugo (iza prvog) slaže po visini, drugo iznad prvog, vertikalno, odnosno pod pravim uglom. Vertikalna perspektiva se pojavljuje u starom egipatskom slikarstvu, na asirskim reljefima ili grčkim vazama iz arhajskog perioda, u evropskom romaničkom slikarstvu. U prikazu pomoću vertikalne perspektive, lik koji je iznad drugog uvek je dalji u stvarnosti. Tako se egipatski reljefi čitaju odozdo nagore i to zdesna na levo, pa sleva nadesno (cik-cak) što je suprotno od načina na koji čitamo, recimo strip.</vt:lpstr>
      <vt:lpstr>Obrnuta perspektiva je način prikazivanja volumena u kojemu se predmeti i likovi na slici ne smanjuju srazmerno sa udaljenošću, niti se uporedne crte približavaju – nego se, obratno, uporedne crte razmiču, a veličina predmeta, umesto da se smanjuje, povećava se prema dubini prostora. Ova perspektiva je svojstvena gotičkom slikarstvu 13. veka i 14. veka.</vt:lpstr>
      <vt:lpstr>Linearna (geometrijska ili pravilna) perspektiva se zasniva na prirodnom zakonu da se udaljavanjem od posmatrača likovi srazmerno pravolinijski (linearno) smanjuju – i svi nestaju u jednoj istoj tački – nedogledu .</vt:lpstr>
      <vt:lpstr>Atmosferska (vazdušna) perspektiva, kao i geometrijska, prirodna je pojava koja predstavlja promenu tonova i boja usled udaljavanja oblika od posmatrača. Što su predmeti dalji, oni su bleđi, mekši i gube se s daljinom u plavetnilu; a što su bliži, to su oštriji i jačih su lokalnih boja. Atmosferska perspektiva jedna je od temeljnih karakteristika baroknog slikarstva 17. i 18. veka, no smatra se da su počeli snažno razvijati slikari visoke renesanse – Leonardo da Vinči i Rafael.</vt:lpstr>
      <vt:lpstr>Koloristička perspektiva se zasniva na činjenici da nam se neke boje, u interakciji s drugim, čine prostorno „bližima“, a neke „udaljenijima“. To se temelji na vizuelnom iskustvu s atmosferskom perspektivom gde je plava boja uglavnom u daljini, budući da ima vrlo nisku frekvenciju i da plavi zraci putuju najdalje, dok tople boje gube na intenzitetu proporcionalno udaljenosti od posmatrača. Umetnici 20. veka, uzeli su to kao zakon prostornosti i prikazivali bliže oblike toplim bojama, a dalje hladnijim bojama.</vt:lpstr>
      <vt:lpstr>U modernoj i savremenoj umetnosti karakteristično je korišćenje više perspektiva – poliperspektiva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PERSPEKTIVA U RENESANSI</dc:title>
  <dc:creator>Vanja i Nemanja</dc:creator>
  <cp:lastModifiedBy>TAMI</cp:lastModifiedBy>
  <cp:revision>14</cp:revision>
  <dcterms:created xsi:type="dcterms:W3CDTF">2017-09-15T14:41:48Z</dcterms:created>
  <dcterms:modified xsi:type="dcterms:W3CDTF">2017-10-01T15:34:34Z</dcterms:modified>
</cp:coreProperties>
</file>