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8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6000" dirty="0" smtClean="0"/>
              <a:t>Хуманизам </a:t>
            </a:r>
            <a:br>
              <a:rPr lang="sr-Cyrl-RS" sz="6000" dirty="0" smtClean="0"/>
            </a:br>
            <a:r>
              <a:rPr lang="sr-Cyrl-RS" sz="6000" dirty="0" smtClean="0"/>
              <a:t>и </a:t>
            </a:r>
            <a:br>
              <a:rPr lang="sr-Cyrl-RS" sz="6000" dirty="0" smtClean="0"/>
            </a:br>
            <a:r>
              <a:rPr lang="sr-Cyrl-RS" sz="6000" dirty="0" smtClean="0"/>
              <a:t>ренесанса</a:t>
            </a:r>
            <a:endParaRPr lang="sr-Cyrl-RS" sz="6000" dirty="0"/>
          </a:p>
        </p:txBody>
      </p:sp>
    </p:spTree>
    <p:extLst>
      <p:ext uri="{BB962C8B-B14F-4D97-AF65-F5344CB8AC3E}">
        <p14:creationId xmlns:p14="http://schemas.microsoft.com/office/powerpoint/2010/main" xmlns="" val="3555459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Васко </a:t>
            </a:r>
            <a:r>
              <a:rPr lang="sr-Latn-CS" dirty="0" err="1"/>
              <a:t>да</a:t>
            </a:r>
            <a:r>
              <a:rPr lang="sr-Latn-CS" dirty="0"/>
              <a:t> </a:t>
            </a:r>
            <a:r>
              <a:rPr lang="sr-Latn-CS" dirty="0" err="1" smtClean="0"/>
              <a:t>Гама</a:t>
            </a:r>
            <a:endParaRPr lang="sr-Cyrl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5900" y="1432719"/>
            <a:ext cx="3289300" cy="4505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00" y="2222500"/>
            <a:ext cx="5442234" cy="400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7014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Педро </a:t>
            </a:r>
            <a:r>
              <a:rPr lang="sr-Latn-CS" dirty="0" err="1"/>
              <a:t>Алварес</a:t>
            </a:r>
            <a:r>
              <a:rPr lang="sr-Latn-CS" dirty="0"/>
              <a:t> </a:t>
            </a:r>
            <a:r>
              <a:rPr lang="sr-Latn-CS" dirty="0" err="1" smtClean="0"/>
              <a:t>Кабрал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>
                <a:cs typeface="Aharoni" panose="02010803020104030203" pitchFamily="2" charset="-79"/>
              </a:rPr>
              <a:t> </a:t>
            </a:r>
            <a:r>
              <a:rPr lang="ru-RU" dirty="0">
                <a:cs typeface="Aharoni" panose="02010803020104030203" pitchFamily="2" charset="-79"/>
              </a:rPr>
              <a:t>22. априла 1500. године први открио Бразил.</a:t>
            </a:r>
          </a:p>
          <a:p>
            <a:pPr marL="0" indent="0">
              <a:buNone/>
            </a:pPr>
            <a:endParaRPr lang="sr-Cyrl-RS" dirty="0"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800" y="1762980"/>
            <a:ext cx="3644900" cy="461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2933700"/>
            <a:ext cx="5295900" cy="344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1732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Фернандо Магелан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5461000" cy="3931920"/>
          </a:xfrm>
        </p:spPr>
        <p:txBody>
          <a:bodyPr/>
          <a:lstStyle/>
          <a:p>
            <a:r>
              <a:rPr lang="ru-RU" dirty="0"/>
              <a:t>први отпловио из Европе у Азију идући на запад</a:t>
            </a:r>
            <a:r>
              <a:rPr lang="ru-RU" dirty="0" smtClean="0"/>
              <a:t>,</a:t>
            </a:r>
          </a:p>
          <a:p>
            <a:r>
              <a:rPr lang="ru-RU" dirty="0" smtClean="0"/>
              <a:t>први </a:t>
            </a:r>
            <a:r>
              <a:rPr lang="ru-RU" dirty="0"/>
              <a:t>европљанин који је прешао Тихи океан и </a:t>
            </a:r>
            <a:endParaRPr lang="ru-RU" dirty="0" smtClean="0"/>
          </a:p>
          <a:p>
            <a:r>
              <a:rPr lang="ru-RU" dirty="0" smtClean="0"/>
              <a:t>први </a:t>
            </a:r>
            <a:r>
              <a:rPr lang="ru-RU" dirty="0"/>
              <a:t>који је водио експедицију са циљем да оплови земаљску куглу.</a:t>
            </a:r>
            <a:endParaRPr lang="sr-Cyrl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01" y="1328394"/>
            <a:ext cx="3630612" cy="452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1244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850" y="635000"/>
            <a:ext cx="10427450" cy="529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9452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889000"/>
            <a:ext cx="10477500" cy="5146040"/>
          </a:xfrm>
        </p:spPr>
        <p:txBody>
          <a:bodyPr/>
          <a:lstStyle/>
          <a:p>
            <a:r>
              <a:rPr lang="ru-RU" dirty="0" smtClean="0"/>
              <a:t>напредак </a:t>
            </a:r>
            <a:r>
              <a:rPr lang="ru-RU" dirty="0"/>
              <a:t>у картографији, навигацији и </a:t>
            </a:r>
            <a:r>
              <a:rPr lang="ru-RU" dirty="0" smtClean="0"/>
              <a:t>бродоградњи</a:t>
            </a:r>
          </a:p>
          <a:p>
            <a:r>
              <a:rPr lang="ru-RU" dirty="0" smtClean="0"/>
              <a:t>ново мишљење </a:t>
            </a:r>
            <a:r>
              <a:rPr lang="ru-RU" dirty="0"/>
              <a:t>да је </a:t>
            </a:r>
            <a:r>
              <a:rPr lang="ru-RU" dirty="0" smtClean="0"/>
              <a:t>Земља округла</a:t>
            </a:r>
          </a:p>
          <a:p>
            <a:r>
              <a:rPr lang="ru-RU" dirty="0"/>
              <a:t>н</a:t>
            </a:r>
            <a:r>
              <a:rPr lang="ru-RU" dirty="0" smtClean="0"/>
              <a:t>ајважнији </a:t>
            </a:r>
            <a:r>
              <a:rPr lang="ru-RU" dirty="0"/>
              <a:t>је био изум прве караке, а потом и каравеле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sr-Cyrl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150" y="2443162"/>
            <a:ext cx="3575050" cy="3487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0" y="2295524"/>
            <a:ext cx="5200650" cy="392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6326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820420"/>
            <a:ext cx="10058400" cy="39319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Италија је крајем 15.века била подељена </a:t>
            </a:r>
            <a:r>
              <a:rPr lang="ru-RU" dirty="0" smtClean="0"/>
              <a:t>на: </a:t>
            </a:r>
            <a:endParaRPr lang="ru-RU" dirty="0"/>
          </a:p>
          <a:p>
            <a:r>
              <a:rPr lang="ru-RU" dirty="0"/>
              <a:t>Венецију</a:t>
            </a:r>
          </a:p>
          <a:p>
            <a:r>
              <a:rPr lang="ru-RU" dirty="0"/>
              <a:t>Фиренцу</a:t>
            </a:r>
          </a:p>
          <a:p>
            <a:r>
              <a:rPr lang="ru-RU" dirty="0"/>
              <a:t>Миланско војводство</a:t>
            </a:r>
          </a:p>
          <a:p>
            <a:r>
              <a:rPr lang="ru-RU" dirty="0"/>
              <a:t>Папску државу и </a:t>
            </a:r>
          </a:p>
          <a:p>
            <a:r>
              <a:rPr lang="ru-RU" dirty="0"/>
              <a:t>Напуљску краљевину </a:t>
            </a:r>
          </a:p>
          <a:p>
            <a:pPr marL="0" indent="0">
              <a:buNone/>
            </a:pPr>
            <a:r>
              <a:rPr lang="ru-RU" dirty="0"/>
              <a:t>Највећи трговачки центри били </a:t>
            </a:r>
            <a:r>
              <a:rPr lang="ru-RU" dirty="0" smtClean="0"/>
              <a:t>су: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Ђенова,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Венеција </a:t>
            </a:r>
            <a:r>
              <a:rPr lang="ru-RU" dirty="0"/>
              <a:t>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Фиренца</a:t>
            </a:r>
            <a:r>
              <a:rPr lang="ru-RU" dirty="0"/>
              <a:t>.</a:t>
            </a:r>
            <a:endParaRPr lang="sr-Cyrl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803" y="561143"/>
            <a:ext cx="3978494" cy="569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107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700" y="515938"/>
            <a:ext cx="8788400" cy="4856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3500" y="5499100"/>
            <a:ext cx="370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Катедрала Дуомо у Фиренци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xmlns="" val="17427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947" r="10889"/>
          <a:stretch/>
        </p:blipFill>
        <p:spPr>
          <a:xfrm>
            <a:off x="7167562" y="642594"/>
            <a:ext cx="4491037" cy="573867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2444" y="642594"/>
            <a:ext cx="5561719" cy="40362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2200" y="5270500"/>
            <a:ext cx="278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Катедрала у Фиренци</a:t>
            </a:r>
          </a:p>
        </p:txBody>
      </p:sp>
    </p:spTree>
    <p:extLst>
      <p:ext uri="{BB962C8B-B14F-4D97-AF65-F5344CB8AC3E}">
        <p14:creationId xmlns:p14="http://schemas.microsoft.com/office/powerpoint/2010/main" xmlns="" val="400648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err="1"/>
              <a:t>Никола</a:t>
            </a:r>
            <a:r>
              <a:rPr lang="sr-Latn-CS" dirty="0"/>
              <a:t> </a:t>
            </a:r>
            <a:r>
              <a:rPr lang="sr-Latn-CS" dirty="0" err="1" smtClean="0"/>
              <a:t>Коперник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хелиоцентрични модел свемирских тела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601" y="414655"/>
            <a:ext cx="4418012" cy="6024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4" y="2724149"/>
            <a:ext cx="4130675" cy="359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7117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err="1"/>
              <a:t>Ђордано</a:t>
            </a:r>
            <a:r>
              <a:rPr lang="sr-Latn-CS" dirty="0"/>
              <a:t> </a:t>
            </a:r>
            <a:r>
              <a:rPr lang="sr-Latn-CS" dirty="0" err="1" smtClean="0"/>
              <a:t>Бруно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Сунце је звезда</a:t>
            </a:r>
          </a:p>
          <a:p>
            <a:r>
              <a:rPr lang="sr-Cyrl-RS" dirty="0" smtClean="0"/>
              <a:t>бесконачан број </a:t>
            </a:r>
            <a:r>
              <a:rPr lang="sr-Cyrl-RS" dirty="0" err="1" smtClean="0"/>
              <a:t>насељивих</a:t>
            </a:r>
            <a:r>
              <a:rPr lang="sr-Cyrl-RS" dirty="0" smtClean="0"/>
              <a:t> светова</a:t>
            </a:r>
          </a:p>
          <a:p>
            <a:r>
              <a:rPr lang="sr-Cyrl-RS" dirty="0" smtClean="0"/>
              <a:t>1600. Рим - </a:t>
            </a:r>
            <a:r>
              <a:rPr lang="sr-Latn-RS" dirty="0" smtClean="0"/>
              <a:t> </a:t>
            </a:r>
            <a:r>
              <a:rPr lang="sr-Latn-RS" dirty="0"/>
              <a:t>„Sa većim strahom vi meni izričete presudu </a:t>
            </a:r>
            <a:endParaRPr lang="sr-Cyrl-RS" dirty="0" smtClean="0"/>
          </a:p>
          <a:p>
            <a:pPr marL="0" indent="0">
              <a:buNone/>
            </a:pPr>
            <a:r>
              <a:rPr lang="sr-Latn-RS" dirty="0" smtClean="0"/>
              <a:t>Nego</a:t>
            </a:r>
            <a:r>
              <a:rPr lang="sr-Cyrl-RS" dirty="0" smtClean="0"/>
              <a:t> </a:t>
            </a:r>
            <a:r>
              <a:rPr lang="sr-Latn-RS" dirty="0" smtClean="0"/>
              <a:t>što </a:t>
            </a:r>
            <a:r>
              <a:rPr lang="sr-Latn-RS" dirty="0"/>
              <a:t>je ja primam“…</a:t>
            </a:r>
          </a:p>
          <a:p>
            <a:endParaRPr lang="sr-Latn-RS" dirty="0"/>
          </a:p>
          <a:p>
            <a:endParaRPr lang="sr-Cyrl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762" y="642594"/>
            <a:ext cx="362762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722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err="1"/>
              <a:t>Галилео</a:t>
            </a:r>
            <a:r>
              <a:rPr lang="sr-Cyrl-RS" dirty="0"/>
              <a:t> Галилеј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4800" y="1627981"/>
            <a:ext cx="3816350" cy="4683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2663825"/>
            <a:ext cx="2952750" cy="3790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700" y="1938507"/>
            <a:ext cx="505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Први астрономски дурбин и телескоп</a:t>
            </a:r>
          </a:p>
          <a:p>
            <a:r>
              <a:rPr lang="sr-Cyrl-RS" dirty="0" smtClean="0"/>
              <a:t>Млечни пут</a:t>
            </a:r>
          </a:p>
          <a:p>
            <a:r>
              <a:rPr lang="sr-Cyrl-RS" dirty="0" smtClean="0"/>
              <a:t>Јупитерове сателите</a:t>
            </a:r>
          </a:p>
          <a:p>
            <a:r>
              <a:rPr lang="sr-Cyrl-RS" dirty="0" smtClean="0"/>
              <a:t>Венерине мене</a:t>
            </a:r>
          </a:p>
          <a:p>
            <a:r>
              <a:rPr lang="sr-Cyrl-RS" dirty="0" smtClean="0"/>
              <a:t>Сунчеве пеге</a:t>
            </a:r>
          </a:p>
          <a:p>
            <a:r>
              <a:rPr lang="sr-Cyrl-RS" dirty="0" smtClean="0"/>
              <a:t>„Ипак се окреће“</a:t>
            </a:r>
            <a:endParaRPr lang="sr-Latn-RS" dirty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xmlns="" val="1426985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Велика географска открића 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од </a:t>
            </a:r>
            <a:r>
              <a:rPr lang="ru-RU" dirty="0"/>
              <a:t>половине 15. до половине 16. </a:t>
            </a:r>
            <a:r>
              <a:rPr lang="ru-RU" dirty="0" smtClean="0"/>
              <a:t>века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/>
              <a:t>е</a:t>
            </a:r>
            <a:r>
              <a:rPr lang="ru-RU" dirty="0" smtClean="0"/>
              <a:t>кспедиције  </a:t>
            </a:r>
            <a:r>
              <a:rPr lang="ru-RU" dirty="0"/>
              <a:t>у којима су европски бродови путовали </a:t>
            </a:r>
            <a:r>
              <a:rPr lang="ru-RU" dirty="0" smtClean="0"/>
              <a:t>око света</a:t>
            </a:r>
          </a:p>
          <a:p>
            <a:r>
              <a:rPr lang="ru-RU" dirty="0" smtClean="0"/>
              <a:t>непознате земље</a:t>
            </a:r>
          </a:p>
          <a:p>
            <a:r>
              <a:rPr lang="ru-RU" dirty="0" smtClean="0"/>
              <a:t>Међу </a:t>
            </a:r>
            <a:r>
              <a:rPr lang="ru-RU" dirty="0"/>
              <a:t>најславнијим истраживачима тог </a:t>
            </a:r>
            <a:r>
              <a:rPr lang="ru-RU" dirty="0" smtClean="0"/>
              <a:t>раздоб</a:t>
            </a:r>
            <a:r>
              <a:rPr lang="sr-Cyrl-RS" dirty="0"/>
              <a:t>љ</a:t>
            </a:r>
            <a:r>
              <a:rPr lang="ru-RU" dirty="0" smtClean="0"/>
              <a:t>а </a:t>
            </a:r>
            <a:r>
              <a:rPr lang="ru-RU" dirty="0"/>
              <a:t>били су Кристифор Колумбо, Васко да Гама, Педро Алварез Кабрал, Џон Кабот, Хуан Понсе де Леон и Фердинанд Магелан.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xmlns="" val="3746712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529" y="3489322"/>
            <a:ext cx="3609975" cy="2752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Кристифор Колумбо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12. oktobra 1492</a:t>
            </a:r>
            <a:endParaRPr lang="sr-Cyrl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3489322"/>
            <a:ext cx="4094330" cy="2743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859" y="973137"/>
            <a:ext cx="2806700" cy="348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9642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316</TotalTime>
  <Words>214</Words>
  <Application>Microsoft Office PowerPoint</Application>
  <PresentationFormat>Custom</PresentationFormat>
  <Paragraphs>45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Savon</vt:lpstr>
      <vt:lpstr>Хуманизам  и  ренесанса</vt:lpstr>
      <vt:lpstr>Slide 2</vt:lpstr>
      <vt:lpstr>Slide 3</vt:lpstr>
      <vt:lpstr>Slide 4</vt:lpstr>
      <vt:lpstr>Никола Коперник</vt:lpstr>
      <vt:lpstr>Ђордано Бруно</vt:lpstr>
      <vt:lpstr>Галилео Галилеј</vt:lpstr>
      <vt:lpstr>Велика географска открића </vt:lpstr>
      <vt:lpstr>Кристифор Колумбо</vt:lpstr>
      <vt:lpstr>Васко да Гама</vt:lpstr>
      <vt:lpstr>Педро Алварес Кабрал</vt:lpstr>
      <vt:lpstr>Фернандо Магелан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Хуманизам и ренесанса</dc:title>
  <dc:creator>milodanovic gordana</dc:creator>
  <cp:lastModifiedBy>TAMI</cp:lastModifiedBy>
  <cp:revision>16</cp:revision>
  <dcterms:created xsi:type="dcterms:W3CDTF">2017-09-27T19:26:56Z</dcterms:created>
  <dcterms:modified xsi:type="dcterms:W3CDTF">2017-10-01T18:59:04Z</dcterms:modified>
</cp:coreProperties>
</file>