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1" r:id="rId9"/>
    <p:sldId id="262" r:id="rId10"/>
    <p:sldId id="263" r:id="rId11"/>
    <p:sldId id="306" r:id="rId12"/>
    <p:sldId id="270" r:id="rId13"/>
    <p:sldId id="271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307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00" r:id="rId41"/>
    <p:sldId id="301" r:id="rId42"/>
    <p:sldId id="302" r:id="rId43"/>
    <p:sldId id="303" r:id="rId44"/>
    <p:sldId id="304" r:id="rId45"/>
    <p:sldId id="305" r:id="rId46"/>
    <p:sldId id="297" r:id="rId47"/>
    <p:sldId id="298" r:id="rId48"/>
    <p:sldId id="299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958" autoAdjust="0"/>
    <p:restoredTop sz="94660"/>
  </p:normalViewPr>
  <p:slideViewPr>
    <p:cSldViewPr snapToGrid="0">
      <p:cViewPr varScale="1">
        <p:scale>
          <a:sx n="43" d="100"/>
          <a:sy n="43" d="100"/>
        </p:scale>
        <p:origin x="-7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3C7B0-F081-4612-9C1F-9E54502D0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/>
              <a:t>Знаменитости Велике Британије и Северне Ирске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8086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76CBFA7-D7F6-491C-B41A-1144B2E64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00" y="793353"/>
            <a:ext cx="9798051" cy="58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30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8512A-94C5-4281-AECE-C8FC339A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4000" dirty="0"/>
              <a:t>Лондонско око</a:t>
            </a: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1B5299C-B842-4737-A0AD-6947F2714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911" y="1219200"/>
            <a:ext cx="904875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0966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BF8105D-2AD4-452C-BABA-2522D6849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617" y="749300"/>
            <a:ext cx="10443922" cy="591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13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830358D-E18F-4522-88FC-BDAE94B4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979" y="1511300"/>
            <a:ext cx="10675410" cy="49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59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41F43-01EF-4A0E-98DE-B5276436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/>
              <a:t>Лондонска кула</a:t>
            </a:r>
            <a:endParaRPr lang="en-US" b="1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35F0EC6-8A4D-4F0A-BC92-0E70C79DD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1" y="1152983"/>
            <a:ext cx="9756776" cy="54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801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9776527-A676-4BF4-939E-60BCCEAC9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706" y="868920"/>
            <a:ext cx="10116588" cy="56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150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40F4B75-45C7-42FB-96A8-CC6A1A4E8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734" y="1231900"/>
            <a:ext cx="11074532" cy="51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4032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DADBE9-4ED7-435A-B792-C6F54526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i="1" dirty="0"/>
              <a:t>Краљевски музеји у Гриничу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D211BE3-8CC9-446C-8636-D3E2F5D7F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137" y="1722935"/>
            <a:ext cx="9863663" cy="49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2196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968A061-A93C-4AC3-A320-AEC10490B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197" y="914400"/>
            <a:ext cx="9649241" cy="54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7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72C0BC0-0A48-4B93-A37B-BD175646D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781" y="1001970"/>
            <a:ext cx="9714438" cy="545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748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D71589A-5AE3-4E23-B870-526D5BE1E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759" y="1854200"/>
            <a:ext cx="8552329" cy="4866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3D72C4-2F92-4ABB-B4DF-794654BE4BC5}"/>
              </a:ext>
            </a:extLst>
          </p:cNvPr>
          <p:cNvSpPr txBox="1"/>
          <p:nvPr/>
        </p:nvSpPr>
        <p:spPr>
          <a:xfrm>
            <a:off x="1892300" y="698500"/>
            <a:ext cx="707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/>
              <a:t>Британски музеј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700808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64B34-3118-4669-85B6-1BFD33CBD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4582"/>
          </a:xfrm>
        </p:spPr>
        <p:txBody>
          <a:bodyPr/>
          <a:lstStyle/>
          <a:p>
            <a:r>
              <a:rPr lang="sr-Cyrl-RS" dirty="0"/>
              <a:t>Гриничка опсерваторија</a:t>
            </a:r>
            <a:br>
              <a:rPr lang="sr-Cyrl-R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D15778B-7994-454C-AD54-4067EA624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400" y="1257300"/>
            <a:ext cx="7145338" cy="542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708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119F154-AB61-4966-83C7-2EB743D81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459" y="850900"/>
            <a:ext cx="10023429" cy="55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1550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0C6B9C9-841A-4005-9090-53B37965F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321" y="571500"/>
            <a:ext cx="10720851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5517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D6D2F62-66BD-40A7-8214-C20BAE2AF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0" y="660400"/>
            <a:ext cx="9474199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291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6D578-A579-4A50-8C42-B5D586AE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i="1" dirty="0"/>
              <a:t>Музеј Мадам Тисо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724C64D-6336-4FA9-B56D-8AD7D08B1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1" y="2057400"/>
            <a:ext cx="9214888" cy="47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325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AEA07A-E000-4052-A972-D6752518C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906" y="832245"/>
            <a:ext cx="10472188" cy="58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735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BEA4616-94F9-4830-9BF4-1F98783E7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901" y="465554"/>
            <a:ext cx="11030988" cy="61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1497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B95DDD4-64D8-4895-935C-3380E5494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895" y="457597"/>
            <a:ext cx="8914209" cy="59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419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F5C6B-ECF6-4651-8901-C65AE617E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i="1" dirty="0"/>
              <a:t>Биг Бен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A7C31D6-1F4F-4E60-B558-8C8D27D43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838" y="2150269"/>
            <a:ext cx="68961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2088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52F124A-DBC5-4C21-B605-DDB7EDD85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0" y="855657"/>
            <a:ext cx="10414000" cy="580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047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216E0FF-6BF6-4951-B94C-737ADA534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0" y="758785"/>
            <a:ext cx="9120188" cy="58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7778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1E111F7-D087-456D-82F7-10190FD3D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414" y="825500"/>
            <a:ext cx="9635899" cy="55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53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7D2E4-33D4-45A9-8E8C-BEDEB1AB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Лондонски мост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544B9AE-8139-4C6C-A6B0-EA923556A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535" y="2052638"/>
            <a:ext cx="6144706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7692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D8944E2-FBA9-4EB8-B3D1-9A6CE8CD6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00" y="675072"/>
            <a:ext cx="9318699" cy="59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555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27C3937-4939-4CA6-A2C5-E275465FF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900" y="604685"/>
            <a:ext cx="9271937" cy="61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7294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9E568-19CF-4A6B-8193-01902B76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/>
              <a:t>Стоунхенџ</a:t>
            </a:r>
            <a:r>
              <a:rPr lang="sr-Cyrl-RS" i="1" dirty="0"/>
              <a:t> </a:t>
            </a:r>
            <a:endParaRPr lang="en-US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6599AC8-7188-4B37-A294-A8DDCE349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301" y="1993900"/>
            <a:ext cx="8763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2078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E8A7E2B-4624-4A39-9405-FBA8BA902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300" y="303093"/>
            <a:ext cx="8340725" cy="62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459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1FEEF1A-2A8F-455D-B769-2452F3912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00" y="1105152"/>
            <a:ext cx="9585325" cy="51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6679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7A493-1F17-4554-A5E2-D9A7FFCA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1" y="313018"/>
            <a:ext cx="11545889" cy="1400530"/>
          </a:xfrm>
        </p:spPr>
        <p:txBody>
          <a:bodyPr/>
          <a:lstStyle/>
          <a:p>
            <a:r>
              <a:rPr lang="sr-Cyrl-RS" b="1" dirty="0"/>
              <a:t>Лондонски Миленијумски пешачки мост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4123C15-05E4-4FBA-B94C-2B6A65D16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0" y="1295400"/>
            <a:ext cx="7961313" cy="52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2744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4BE8D8C-4782-491B-BBB6-434CAF38E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500" y="469900"/>
            <a:ext cx="5776489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0200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77D3835-EE74-4119-984B-1763F0B8B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0" y="349912"/>
            <a:ext cx="8227223" cy="61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443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331E8E2-3A21-4D33-9FA6-2C07E9358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552" y="710288"/>
            <a:ext cx="9078895" cy="59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326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F6555-992C-4A46-94F0-0F555348A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/>
              <a:t>Бакингемска палата</a:t>
            </a:r>
            <a:r>
              <a:rPr lang="sr-Cyrl-RS" dirty="0"/>
              <a:t> 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3A99C84-323E-46EA-B5BA-B656B9D2B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738" y="2207419"/>
            <a:ext cx="6972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964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7FE87D3-4AF1-4158-B2C2-3BDF97CCA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8600" y="606372"/>
            <a:ext cx="8943975" cy="5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994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56857C6-4DEA-4182-9487-5A265BAA3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" y="650525"/>
            <a:ext cx="10906125" cy="576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9882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9C818-5760-4149-8868-6FE6AE326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 Tea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5A3F8A8-1133-4544-8770-4A2A04807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388" y="224551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305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05E0D32-11E0-4D8C-B0AD-0819C17B5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0" y="492642"/>
            <a:ext cx="8448675" cy="56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220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9C4673C-873F-4847-92C8-44A76B800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462037"/>
            <a:ext cx="9344025" cy="620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4690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469078-170E-464B-8AE6-FD374B71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Премијер лига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6D6D8F4-6E9B-40E6-9AD2-7C7BC319D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609" y="1853248"/>
            <a:ext cx="6969125" cy="509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530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EBE3427-6AC8-4750-BABD-EF9C6E4CB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300" y="696757"/>
            <a:ext cx="8721564" cy="58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7890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F3A07CA-3E9E-4092-A9EF-A5EFBD6D5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1" y="1199402"/>
            <a:ext cx="8121650" cy="48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74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9FC5B80-97C9-4C5C-AF31-B92CCE5E8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470573"/>
            <a:ext cx="10061711" cy="6131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A007E5-9738-4B11-A99C-DA2D39FFA7F6}"/>
              </a:ext>
            </a:extLst>
          </p:cNvPr>
          <p:cNvSpPr txBox="1"/>
          <p:nvPr/>
        </p:nvSpPr>
        <p:spPr>
          <a:xfrm>
            <a:off x="711200" y="470573"/>
            <a:ext cx="5888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 dirty="0"/>
              <a:t>Национална галерија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8904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1BFC32F-45E4-4448-A837-8D7AF8FC4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810" y="520700"/>
            <a:ext cx="91821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420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EE12399-F8CE-483B-9033-6E2F88E9E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557999"/>
            <a:ext cx="9855199" cy="63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567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8EAC308-F4B2-40B0-B6C8-D3D7762D9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901" y="1193800"/>
            <a:ext cx="8718984" cy="5408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B4DD51-31C1-459A-8C4D-1F8A36604D5C}"/>
              </a:ext>
            </a:extLst>
          </p:cNvPr>
          <p:cNvSpPr txBox="1"/>
          <p:nvPr/>
        </p:nvSpPr>
        <p:spPr>
          <a:xfrm>
            <a:off x="1714500" y="255657"/>
            <a:ext cx="5315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 dirty="0"/>
              <a:t>Природњачки музеј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73224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59F18B7-51D8-497B-849A-267381753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513" y="901700"/>
            <a:ext cx="9939788" cy="57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5058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88</TotalTime>
  <Words>40</Words>
  <Application>Microsoft Office PowerPoint</Application>
  <PresentationFormat>Custom</PresentationFormat>
  <Paragraphs>16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Ion</vt:lpstr>
      <vt:lpstr>Знаменитости Велике Британије и Северне Ирске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Лондонско око</vt:lpstr>
      <vt:lpstr>Slide 12</vt:lpstr>
      <vt:lpstr>Slide 13</vt:lpstr>
      <vt:lpstr>Лондонска кула</vt:lpstr>
      <vt:lpstr>Slide 15</vt:lpstr>
      <vt:lpstr>Slide 16</vt:lpstr>
      <vt:lpstr>Краљевски музеји у Гриничу</vt:lpstr>
      <vt:lpstr>Slide 18</vt:lpstr>
      <vt:lpstr>Slide 19</vt:lpstr>
      <vt:lpstr>Гриничка опсерваторија </vt:lpstr>
      <vt:lpstr>Slide 21</vt:lpstr>
      <vt:lpstr>Slide 22</vt:lpstr>
      <vt:lpstr>Slide 23</vt:lpstr>
      <vt:lpstr>Музеј Мадам Тисо</vt:lpstr>
      <vt:lpstr>Slide 25</vt:lpstr>
      <vt:lpstr>Slide 26</vt:lpstr>
      <vt:lpstr>Slide 27</vt:lpstr>
      <vt:lpstr>Биг Бен</vt:lpstr>
      <vt:lpstr>Slide 29</vt:lpstr>
      <vt:lpstr>Slide 30</vt:lpstr>
      <vt:lpstr>Лондонски мост</vt:lpstr>
      <vt:lpstr>Slide 32</vt:lpstr>
      <vt:lpstr>Slide 33</vt:lpstr>
      <vt:lpstr>Стоунхенџ </vt:lpstr>
      <vt:lpstr>Slide 35</vt:lpstr>
      <vt:lpstr>Slide 36</vt:lpstr>
      <vt:lpstr>Лондонски Миленијумски пешачки мост</vt:lpstr>
      <vt:lpstr>Slide 38</vt:lpstr>
      <vt:lpstr>Slide 39</vt:lpstr>
      <vt:lpstr>Бакингемска палата </vt:lpstr>
      <vt:lpstr>Slide 41</vt:lpstr>
      <vt:lpstr>Slide 42</vt:lpstr>
      <vt:lpstr>Afternoon Tea </vt:lpstr>
      <vt:lpstr>Slide 44</vt:lpstr>
      <vt:lpstr>Slide 45</vt:lpstr>
      <vt:lpstr>Премијер лига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lujko200</dc:creator>
  <cp:lastModifiedBy>TAMI</cp:lastModifiedBy>
  <cp:revision>11</cp:revision>
  <dcterms:created xsi:type="dcterms:W3CDTF">2018-04-20T08:14:05Z</dcterms:created>
  <dcterms:modified xsi:type="dcterms:W3CDTF">2018-05-07T15:57:40Z</dcterms:modified>
</cp:coreProperties>
</file>