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СТИЛОВИ  УЧЕЊА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1512912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воле да израђују ствари и испробавају нове активности</a:t>
            </a:r>
          </a:p>
          <a:p>
            <a:r>
              <a:rPr lang="ru-RU" sz="2400" dirty="0"/>
              <a:t>- најбоље памте изводећи одређени покрет</a:t>
            </a:r>
          </a:p>
          <a:p>
            <a:r>
              <a:rPr lang="ru-RU" sz="2400" dirty="0"/>
              <a:t>- тешко им је да одрже концентрацију кроз дужи временски период па често тресу ногама док уче, шкљоцају оловком или лупкају</a:t>
            </a:r>
          </a:p>
          <a:p>
            <a:r>
              <a:rPr lang="ru-RU" sz="2400" dirty="0"/>
              <a:t>- воле акционе филмове и књиге</a:t>
            </a:r>
          </a:p>
          <a:p>
            <a:r>
              <a:rPr lang="ru-RU" sz="2400" dirty="0"/>
              <a:t>- воле да глуме и уживају у различитим активностима и играма које укључују покрет</a:t>
            </a:r>
          </a:p>
          <a:p>
            <a:r>
              <a:rPr lang="ru-RU" sz="2400" dirty="0"/>
              <a:t>- радо учествују у изради модела, макета, извођењу експеримента</a:t>
            </a:r>
          </a:p>
          <a:p>
            <a:r>
              <a:rPr lang="ru-RU" sz="2400" dirty="0"/>
              <a:t>- добро се орјентишу у простору</a:t>
            </a:r>
          </a:p>
          <a:p>
            <a:r>
              <a:rPr lang="ru-RU" sz="2400" dirty="0"/>
              <a:t>- радо уче помоћу рачунара</a:t>
            </a:r>
          </a:p>
          <a:p>
            <a:r>
              <a:rPr lang="ru-RU" sz="2400" dirty="0"/>
              <a:t>- врло су отворене особе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276600" cy="16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9146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*Најчешће </a:t>
            </a:r>
            <a:r>
              <a:rPr lang="ru-RU" sz="2400" b="1" dirty="0"/>
              <a:t>у школи имају проблема у учењу управо ученици </a:t>
            </a:r>
            <a:r>
              <a:rPr lang="ru-RU" sz="2400" b="1" dirty="0" smtClean="0"/>
              <a:t>са 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вим стилом </a:t>
            </a:r>
            <a:r>
              <a:rPr lang="ru-RU" sz="2400" b="1" dirty="0"/>
              <a:t>учења, јер се традиционално предавање веже </a:t>
            </a:r>
            <a:endParaRPr lang="ru-RU" sz="2400" b="1" dirty="0" smtClean="0"/>
          </a:p>
          <a:p>
            <a:r>
              <a:rPr lang="ru-RU" sz="2400" b="1" dirty="0" smtClean="0"/>
              <a:t>највише уз аудитивни </a:t>
            </a:r>
            <a:r>
              <a:rPr lang="ru-RU" sz="2400" b="1" dirty="0"/>
              <a:t>и визуелни стил учења.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21017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/>
              <a:t>ТЕХНИКЕ ЗА УЧЕЊЕ: </a:t>
            </a:r>
            <a:r>
              <a:rPr lang="sr-Cyrl-RS" sz="2800" dirty="0"/>
              <a:t>конструирање, састављање, растављање, </a:t>
            </a:r>
            <a:r>
              <a:rPr lang="sr-Cyrl-RS" sz="2800" dirty="0" smtClean="0"/>
              <a:t>кретање, играње, цртање, бојање,писање,плесање, ходање, пресликавање, моделирање...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46137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МАТЕРИЈАЛ ЗАУЧЕЊЕ: </a:t>
            </a:r>
            <a:r>
              <a:rPr lang="ru-RU" sz="2800" dirty="0" smtClean="0"/>
              <a:t>материјали различитих </a:t>
            </a:r>
            <a:r>
              <a:rPr lang="ru-RU" sz="2800" dirty="0"/>
              <a:t>текстура, макете, </a:t>
            </a:r>
            <a:r>
              <a:rPr lang="ru-RU" sz="2800" dirty="0" smtClean="0"/>
              <a:t>коцке,вежбанке</a:t>
            </a:r>
            <a:r>
              <a:rPr lang="ru-RU" sz="2800" dirty="0"/>
              <a:t>, сликовне белешке, бојанке...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83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33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/>
              <a:t>ХВАЛА НА ПАЖЊИ!!!</a:t>
            </a:r>
            <a:endParaRPr lang="en-US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2010"/>
            <a:ext cx="6854448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6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92695"/>
            <a:ext cx="7975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dirty="0" smtClean="0"/>
              <a:t>ОСНОВНИ СТИЛОВИ УЧЕЊА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78934" y="1462136"/>
            <a:ext cx="8352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ПОСТОЈЕ ТРИ ОСНОВНА СТИЛА УЧЕЊА</a:t>
            </a:r>
          </a:p>
          <a:p>
            <a:r>
              <a:rPr lang="ru-RU" sz="2800" dirty="0"/>
              <a:t>То су: </a:t>
            </a:r>
          </a:p>
          <a:p>
            <a:r>
              <a:rPr lang="ru-RU" sz="2800" dirty="0" smtClean="0"/>
              <a:t>1.ВИЗУЕЛНИ </a:t>
            </a:r>
            <a:r>
              <a:rPr lang="ru-RU" sz="2800" dirty="0"/>
              <a:t>стил - подразумева учење гледањем</a:t>
            </a:r>
          </a:p>
          <a:p>
            <a:r>
              <a:rPr lang="ru-RU" sz="2800" dirty="0" smtClean="0"/>
              <a:t>2.АУДИТИВНИ </a:t>
            </a:r>
            <a:r>
              <a:rPr lang="ru-RU" sz="2800" dirty="0"/>
              <a:t>стил - подразумева учење слушањем</a:t>
            </a:r>
          </a:p>
          <a:p>
            <a:r>
              <a:rPr lang="ru-RU" sz="2800" dirty="0" smtClean="0"/>
              <a:t>3.КИНЕСТЕТИЧКИ </a:t>
            </a:r>
            <a:r>
              <a:rPr lang="ru-RU" sz="2800" dirty="0"/>
              <a:t>(телесни) стил </a:t>
            </a:r>
            <a:r>
              <a:rPr lang="ru-RU" sz="2800" dirty="0" smtClean="0"/>
              <a:t>– подразумева       учење покретом, додиром </a:t>
            </a:r>
            <a:r>
              <a:rPr lang="ru-RU" sz="2800" dirty="0"/>
              <a:t>и активношћу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9791"/>
            <a:ext cx="3240360" cy="19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39792"/>
            <a:ext cx="3168352" cy="19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474529"/>
            <a:ext cx="673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/>
              <a:t>1.ВИЗУЕЛНИ СТИЛ УЧЕЊА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82415"/>
            <a:ext cx="376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КАРАКТЕРИСТИКЕ</a:t>
            </a:r>
            <a:r>
              <a:rPr lang="en-US" sz="2800" b="1" dirty="0" smtClean="0"/>
              <a:t>:</a:t>
            </a:r>
            <a:endParaRPr lang="sr-Cyrl-R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7498" y="1610100"/>
            <a:ext cx="80269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-морају нешто да виде да би запамтили</a:t>
            </a:r>
          </a:p>
          <a:p>
            <a:r>
              <a:rPr lang="ru-RU" sz="2400" dirty="0" smtClean="0"/>
              <a:t>-преферирају </a:t>
            </a:r>
            <a:r>
              <a:rPr lang="ru-RU" sz="2400" dirty="0"/>
              <a:t>илустрације, читање написаног, одлични су у </a:t>
            </a:r>
            <a:endParaRPr lang="ru-RU" sz="2400" dirty="0" smtClean="0"/>
          </a:p>
          <a:p>
            <a:r>
              <a:rPr lang="ru-RU" sz="2400" dirty="0" smtClean="0"/>
              <a:t>писменом бележењу предавања</a:t>
            </a:r>
            <a:endParaRPr lang="ru-RU" sz="2400" dirty="0"/>
          </a:p>
          <a:p>
            <a:r>
              <a:rPr lang="ru-RU" sz="2400" dirty="0" smtClean="0"/>
              <a:t>често </a:t>
            </a:r>
            <a:r>
              <a:rPr lang="ru-RU" sz="2400" dirty="0"/>
              <a:t>користе изразе попут: “Ово ми изгледа добро</a:t>
            </a:r>
            <a:r>
              <a:rPr lang="ru-RU" sz="2400" dirty="0" smtClean="0"/>
              <a:t>...”,</a:t>
            </a:r>
          </a:p>
          <a:p>
            <a:r>
              <a:rPr lang="ru-RU" sz="2400" dirty="0" smtClean="0"/>
              <a:t>“</a:t>
            </a:r>
            <a:r>
              <a:rPr lang="ru-RU" sz="2400" dirty="0"/>
              <a:t>Да видим</a:t>
            </a:r>
            <a:r>
              <a:rPr lang="ru-RU" sz="2400" dirty="0" smtClean="0"/>
              <a:t>...”, “</a:t>
            </a:r>
            <a:r>
              <a:rPr lang="ru-RU" sz="2400" dirty="0"/>
              <a:t>Имам потпуну слику...”</a:t>
            </a:r>
          </a:p>
          <a:p>
            <a:r>
              <a:rPr lang="ru-RU" sz="2400" dirty="0" smtClean="0"/>
              <a:t>-уредни </a:t>
            </a:r>
            <a:r>
              <a:rPr lang="ru-RU" sz="2400" dirty="0"/>
              <a:t>су и </a:t>
            </a:r>
            <a:r>
              <a:rPr lang="ru-RU" sz="2400" dirty="0" smtClean="0"/>
              <a:t>организовани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брзо причају</a:t>
            </a:r>
          </a:p>
          <a:p>
            <a:r>
              <a:rPr lang="ru-RU" sz="2400" dirty="0"/>
              <a:t>- дугорочно планирају</a:t>
            </a:r>
          </a:p>
          <a:p>
            <a:r>
              <a:rPr lang="ru-RU" sz="2400" dirty="0"/>
              <a:t>- уочавају детаље</a:t>
            </a:r>
          </a:p>
          <a:p>
            <a:r>
              <a:rPr lang="ru-RU" sz="2400" dirty="0"/>
              <a:t>- памте помоћу видних асоцијација, добро памте лица</a:t>
            </a:r>
          </a:p>
          <a:p>
            <a:r>
              <a:rPr lang="ru-RU" sz="2400" dirty="0"/>
              <a:t>- воле да читају</a:t>
            </a:r>
          </a:p>
          <a:p>
            <a:r>
              <a:rPr lang="ru-RU" sz="2400" dirty="0" smtClean="0"/>
              <a:t>-не </a:t>
            </a:r>
            <a:r>
              <a:rPr lang="ru-RU" sz="2400" dirty="0"/>
              <a:t>памте </a:t>
            </a:r>
            <a:r>
              <a:rPr lang="ru-RU" sz="2400" dirty="0" smtClean="0"/>
              <a:t>вицеве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00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-орјентишу се на изглед – било да је реч о облачењу </a:t>
            </a:r>
            <a:r>
              <a:rPr lang="ru-RU" sz="2400" dirty="0" smtClean="0"/>
              <a:t>или</a:t>
            </a:r>
          </a:p>
          <a:p>
            <a:r>
              <a:rPr lang="ru-RU" sz="2400" dirty="0" smtClean="0"/>
              <a:t>презентацији </a:t>
            </a:r>
            <a:r>
              <a:rPr lang="ru-RU" sz="2400" dirty="0"/>
              <a:t>одређеног материјала</a:t>
            </a:r>
          </a:p>
          <a:p>
            <a:r>
              <a:rPr lang="ru-RU" sz="2400" dirty="0" smtClean="0"/>
              <a:t>-имају </a:t>
            </a:r>
            <a:r>
              <a:rPr lang="ru-RU" sz="2400" dirty="0"/>
              <a:t>изражен осјећај за боје због чега могу имати и </a:t>
            </a:r>
            <a:r>
              <a:rPr lang="ru-RU" sz="2400" dirty="0" smtClean="0"/>
              <a:t>уметничке</a:t>
            </a:r>
          </a:p>
          <a:p>
            <a:r>
              <a:rPr lang="ru-RU" sz="2400" dirty="0" smtClean="0"/>
              <a:t>склоности</a:t>
            </a:r>
            <a:endParaRPr lang="ru-RU" sz="2400" dirty="0"/>
          </a:p>
          <a:p>
            <a:r>
              <a:rPr lang="ru-RU" sz="2400" dirty="0"/>
              <a:t>-</a:t>
            </a:r>
            <a:r>
              <a:rPr lang="ru-RU" sz="2400" dirty="0" smtClean="0"/>
              <a:t>воле </a:t>
            </a:r>
            <a:r>
              <a:rPr lang="ru-RU" sz="2400" dirty="0"/>
              <a:t>да цртају и пишу, имају углавном леп рукопис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не </a:t>
            </a:r>
            <a:r>
              <a:rPr lang="ru-RU" sz="2400" dirty="0"/>
              <a:t>омета их </a:t>
            </a:r>
            <a:r>
              <a:rPr lang="ru-RU" sz="2400" dirty="0" smtClean="0"/>
              <a:t>бука</a:t>
            </a:r>
          </a:p>
          <a:p>
            <a:r>
              <a:rPr lang="ru-RU" sz="2400" dirty="0"/>
              <a:t>- често знају шта би рекли, али теже проналазе речи</a:t>
            </a:r>
          </a:p>
          <a:p>
            <a:r>
              <a:rPr lang="ru-RU" sz="2400" dirty="0"/>
              <a:t>- мирнији су по природи</a:t>
            </a:r>
          </a:p>
          <a:p>
            <a:r>
              <a:rPr lang="ru-RU" sz="2400" dirty="0"/>
              <a:t>- више преферирају писмено испитивање од усменог испитивања</a:t>
            </a:r>
          </a:p>
          <a:p>
            <a:endParaRPr lang="ru-RU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8613"/>
            <a:ext cx="4464496" cy="18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ТЕХНИКЕ ЗА УЧЕЊЕ: </a:t>
            </a:r>
            <a:r>
              <a:rPr lang="ru-RU" sz="2800" dirty="0"/>
              <a:t>читање, истраживање, дијаграми речи или графикони,</a:t>
            </a:r>
          </a:p>
          <a:p>
            <a:r>
              <a:rPr lang="ru-RU" sz="2800" dirty="0"/>
              <a:t>белешке речима, означавање писаног материјала...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3086" y="1933675"/>
            <a:ext cx="8074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/>
              <a:t>МАТЕРИЈАЛ ЗА УЧЕЊЕ: </a:t>
            </a:r>
            <a:r>
              <a:rPr lang="ru-RU" sz="2800" dirty="0"/>
              <a:t>дијаграми, графикони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нацрти, предмети</a:t>
            </a:r>
            <a:r>
              <a:rPr lang="ru-RU" sz="2800" dirty="0"/>
              <a:t>, цртежи, филмови...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6724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068960"/>
            <a:ext cx="332993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1683" y="476672"/>
            <a:ext cx="7147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/>
              <a:t>2.АУДИТИВНИ СТИЛ УЧЕЊА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63298"/>
            <a:ext cx="376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/>
              <a:t>КАРАКТЕРИСТИКЕ: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68651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уче слушајући и пре ће запамтити оно што чују, него оно што виде</a:t>
            </a:r>
          </a:p>
          <a:p>
            <a:r>
              <a:rPr lang="ru-RU" sz="2400" dirty="0"/>
              <a:t>- добри су у слушању предавања, али понекад имају тешкоћа у писању бележака</a:t>
            </a:r>
          </a:p>
          <a:p>
            <a:r>
              <a:rPr lang="ru-RU" sz="2400" dirty="0"/>
              <a:t>- често користе изразе као: “Чујем шта ми говориш...”, “Слушам те...”</a:t>
            </a:r>
          </a:p>
          <a:p>
            <a:r>
              <a:rPr lang="ru-RU" sz="2400" dirty="0"/>
              <a:t>- “причају” сами са собом за време извођења активности</a:t>
            </a:r>
          </a:p>
          <a:p>
            <a:r>
              <a:rPr lang="ru-RU" sz="2400" dirty="0"/>
              <a:t>- бука им врло лако поремети концентрацију и пажњу</a:t>
            </a:r>
          </a:p>
          <a:p>
            <a:r>
              <a:rPr lang="ru-RU" sz="2400" dirty="0"/>
              <a:t>- воле да читају наглас</a:t>
            </a:r>
          </a:p>
          <a:p>
            <a:r>
              <a:rPr lang="ru-RU" sz="2400" dirty="0"/>
              <a:t>- воле да слушају док им се објашњава и воле сами да </a:t>
            </a:r>
            <a:r>
              <a:rPr lang="ru-RU" sz="2400" dirty="0" smtClean="0"/>
              <a:t>објашњавају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6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83565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 добри су у имитацији гласова и начина говора других људи</a:t>
            </a:r>
          </a:p>
          <a:p>
            <a:r>
              <a:rPr lang="ru-RU" sz="2400" dirty="0"/>
              <a:t>- рукопис им обично није леп</a:t>
            </a:r>
          </a:p>
          <a:p>
            <a:r>
              <a:rPr lang="ru-RU" sz="2400" dirty="0"/>
              <a:t>- причљиви су и воле расправу</a:t>
            </a:r>
          </a:p>
          <a:p>
            <a:r>
              <a:rPr lang="ru-RU" sz="2400" dirty="0"/>
              <a:t>- врло су детаљни у описима</a:t>
            </a:r>
          </a:p>
          <a:p>
            <a:r>
              <a:rPr lang="ru-RU" sz="2400" dirty="0"/>
              <a:t>- имају проблема с активностима које укључују визуализацију</a:t>
            </a:r>
          </a:p>
          <a:p>
            <a:r>
              <a:rPr lang="ru-RU" sz="2400" dirty="0"/>
              <a:t>- више воле музику од ликовне уметности</a:t>
            </a:r>
          </a:p>
          <a:p>
            <a:r>
              <a:rPr lang="ru-RU" sz="2400" dirty="0"/>
              <a:t>- отворене су и комуникативне особе</a:t>
            </a:r>
          </a:p>
          <a:p>
            <a:r>
              <a:rPr lang="ru-RU" sz="2400" dirty="0"/>
              <a:t>- преферирају усмено испитивање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37183"/>
            <a:ext cx="3312368" cy="23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74" y="3637183"/>
            <a:ext cx="3456384" cy="23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ТЕХНИКЕ ЗА УЧЕЊЕ: </a:t>
            </a:r>
            <a:r>
              <a:rPr lang="ru-RU" sz="2800" dirty="0"/>
              <a:t>читање наглас, читање уз </a:t>
            </a:r>
            <a:r>
              <a:rPr lang="ru-RU" sz="2800" dirty="0" smtClean="0"/>
              <a:t>аудиозапис, интерактивни </a:t>
            </a:r>
            <a:r>
              <a:rPr lang="ru-RU" sz="2800" dirty="0"/>
              <a:t>рачунарски програми, усмена излагања, рад у пару...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202148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МАТЕРИЈАЛ ЗАУЧЕЊЕ:</a:t>
            </a:r>
            <a:r>
              <a:rPr lang="ru-RU" sz="2800" dirty="0"/>
              <a:t>музика, песме, предавања, усмена </a:t>
            </a:r>
            <a:r>
              <a:rPr lang="ru-RU" sz="2800" dirty="0" smtClean="0"/>
              <a:t>објашњења, усмено </a:t>
            </a:r>
            <a:r>
              <a:rPr lang="ru-RU" sz="2800" dirty="0"/>
              <a:t>препричавање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58862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0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672" y="476672"/>
            <a:ext cx="6237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/>
              <a:t>3.Кинестетички стил учења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052736"/>
            <a:ext cx="376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/>
              <a:t>КАРАКТЕРИСТИКЕ: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55469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уче путем телесних покрета, додира и важно им је да виде како предмет ради, како се с њиме рукује</a:t>
            </a:r>
          </a:p>
          <a:p>
            <a:r>
              <a:rPr lang="ru-RU" sz="2400" dirty="0"/>
              <a:t>- често користе изјаве као: “Не пратим те...“ или “Врати се - изгубио сам се…“</a:t>
            </a:r>
          </a:p>
          <a:p>
            <a:r>
              <a:rPr lang="ru-RU" sz="2400" dirty="0"/>
              <a:t>- често користе глаголе у разговору или описима</a:t>
            </a:r>
          </a:p>
          <a:p>
            <a:r>
              <a:rPr lang="ru-RU" sz="2400" dirty="0"/>
              <a:t>- додирују људе да би привукли њихову пажњу</a:t>
            </a:r>
          </a:p>
          <a:p>
            <a:r>
              <a:rPr lang="ru-RU" sz="2400" dirty="0"/>
              <a:t>- стоје близу особе којој се обраћају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код </a:t>
            </a:r>
            <a:r>
              <a:rPr lang="ru-RU" sz="2400" dirty="0"/>
              <a:t>причања често гестикулишу, машу рукама и имају изражену мимику </a:t>
            </a:r>
            <a:r>
              <a:rPr lang="ru-RU" sz="2400" dirty="0" smtClean="0"/>
              <a:t>лица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орјентисани </a:t>
            </a:r>
            <a:r>
              <a:rPr lang="ru-RU" sz="2400" dirty="0"/>
              <a:t>су на телесну активност и често су у </a:t>
            </a:r>
            <a:r>
              <a:rPr lang="ru-RU" sz="2400" dirty="0" smtClean="0"/>
              <a:t>покрету</a:t>
            </a:r>
          </a:p>
          <a:p>
            <a:r>
              <a:rPr lang="ru-RU" sz="2400" dirty="0"/>
              <a:t>- облаче се лежерно и спортски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5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101</TotalTime>
  <Words>662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СТИЛОВИ  УЧЕЊА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СТИЛОВИ  УЧЕЊА</dc:title>
  <dc:creator>TODIC</dc:creator>
  <cp:lastModifiedBy>TODIC</cp:lastModifiedBy>
  <cp:revision>10</cp:revision>
  <dcterms:created xsi:type="dcterms:W3CDTF">2018-11-14T18:42:12Z</dcterms:created>
  <dcterms:modified xsi:type="dcterms:W3CDTF">2018-11-15T23:58:19Z</dcterms:modified>
</cp:coreProperties>
</file>