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ВОДА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563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6600" dirty="0" smtClean="0"/>
              <a:t>Честитамо </a:t>
            </a:r>
          </a:p>
          <a:p>
            <a:pPr algn="ctr">
              <a:buNone/>
            </a:pPr>
            <a:r>
              <a:rPr lang="sr-Cyrl-RS" sz="6600" dirty="0" smtClean="0"/>
              <a:t>на успешно      обављеним задацима!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2491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ПЛУТА – ТОНЕ</a:t>
            </a:r>
            <a:br>
              <a:rPr lang="sr-Cyrl-RS" dirty="0" smtClean="0"/>
            </a:br>
            <a:r>
              <a:rPr lang="sr-Cyrl-RS" dirty="0" smtClean="0"/>
              <a:t>РАСТВАРА СЕ – НЕ РАСТВАРА СЕ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838201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       1.  </a:t>
            </a:r>
            <a:r>
              <a:rPr lang="sr-Cyrl-RS" sz="3200" dirty="0" smtClean="0"/>
              <a:t>ГРУПА : ПЛУТА - ТОНЕ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3996"/>
          <a:ext cx="8229600" cy="4978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06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плута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Calibri"/>
                          <a:ea typeface="Times New Roman"/>
                          <a:cs typeface="Times New Roman"/>
                        </a:rPr>
                        <a:t>тоне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стиропор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</a:tr>
              <a:tr h="433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кромпир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</a:tr>
              <a:tr h="433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пластична кашика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</a:tr>
              <a:tr h="433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чачкалица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</a:tr>
              <a:tr h="433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пластелин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</a:tr>
              <a:tr h="433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кључ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</a:tr>
              <a:tr h="433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јабука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</a:tr>
              <a:tr h="433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дрвена оловка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</a:tr>
              <a:tr h="433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кликер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</a:tr>
              <a:tr h="4338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тениска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Calibri"/>
                          <a:ea typeface="Times New Roman"/>
                          <a:cs typeface="Times New Roman"/>
                        </a:rPr>
                        <a:t>лоптица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+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400" b="1" dirty="0" smtClean="0"/>
                        <a:t>-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800" dirty="0" smtClean="0"/>
              <a:t>1.  </a:t>
            </a:r>
            <a:r>
              <a:rPr lang="sr-Cyrl-RS" sz="5400" dirty="0" smtClean="0"/>
              <a:t>ГРУПА : ПЛУТА - ТОНЕ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ЗАКЉУЧАК: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Материјали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тешки</a:t>
            </a:r>
            <a:r>
              <a:rPr lang="en-US" dirty="0" smtClean="0"/>
              <a:t> и </a:t>
            </a:r>
            <a:r>
              <a:rPr lang="en-US" dirty="0" err="1" smtClean="0"/>
              <a:t>тврди</a:t>
            </a:r>
            <a:r>
              <a:rPr lang="en-US" dirty="0" smtClean="0"/>
              <a:t>  </a:t>
            </a:r>
            <a:r>
              <a:rPr lang="sr-Cyrl-RS" dirty="0" smtClean="0"/>
              <a:t> </a:t>
            </a:r>
            <a:r>
              <a:rPr lang="sr-Cyrl-RS" dirty="0" smtClean="0"/>
              <a:t>  </a:t>
            </a:r>
            <a:r>
              <a:rPr lang="sr-Cyrl-RS" u="sng" dirty="0" smtClean="0"/>
              <a:t>тону  </a:t>
            </a:r>
            <a:r>
              <a:rPr lang="sr-Cyrl-R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у </a:t>
            </a:r>
            <a:r>
              <a:rPr lang="en-US" dirty="0" err="1" smtClean="0"/>
              <a:t>води</a:t>
            </a:r>
            <a:r>
              <a:rPr lang="en-US" dirty="0" smtClean="0"/>
              <a:t>.</a:t>
            </a:r>
            <a:endParaRPr lang="sr-Cyrl-RS" dirty="0" smtClean="0"/>
          </a:p>
          <a:p>
            <a:pPr>
              <a:buNone/>
            </a:pPr>
            <a:r>
              <a:rPr lang="sr-Cyrl-RS" dirty="0" smtClean="0"/>
              <a:t> </a:t>
            </a:r>
            <a:r>
              <a:rPr lang="sr-Cyrl-RS" dirty="0" smtClean="0"/>
              <a:t>   </a:t>
            </a:r>
            <a:r>
              <a:rPr lang="en-US" dirty="0" err="1" smtClean="0"/>
              <a:t>Материјали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лаки</a:t>
            </a:r>
            <a:r>
              <a:rPr lang="en-US" dirty="0" smtClean="0"/>
              <a:t> и </a:t>
            </a:r>
            <a:r>
              <a:rPr lang="en-US" dirty="0" err="1" smtClean="0"/>
              <a:t>меки</a:t>
            </a:r>
            <a:r>
              <a:rPr lang="en-US" dirty="0" smtClean="0"/>
              <a:t>  </a:t>
            </a:r>
            <a:r>
              <a:rPr lang="sr-Cyrl-RS" u="sng" dirty="0" smtClean="0"/>
              <a:t>плутају</a:t>
            </a:r>
            <a:r>
              <a:rPr lang="sr-Cyrl-RS" dirty="0" smtClean="0"/>
              <a:t>  на </a:t>
            </a:r>
            <a:r>
              <a:rPr lang="en-US" dirty="0" smtClean="0"/>
              <a:t> </a:t>
            </a:r>
            <a:r>
              <a:rPr lang="en-US" dirty="0" err="1" smtClean="0"/>
              <a:t>води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sr-Cyrl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800" dirty="0" smtClean="0"/>
              <a:t>  </a:t>
            </a:r>
            <a:r>
              <a:rPr lang="sr-Cyrl-RS" sz="4000" dirty="0" smtClean="0"/>
              <a:t>2.  ГРУПА: раствара се, не раствара се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28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материјал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раствара се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не раствара се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делимично се раствара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кафа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уље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брашно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алева паприка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сируп сок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пиринач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со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сирће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2.  ГРУПА: раствара се, не раствара се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ЗАКЉУЧАК:</a:t>
            </a:r>
          </a:p>
          <a:p>
            <a:r>
              <a:rPr lang="sr-Cyrl-RS" dirty="0" smtClean="0"/>
              <a:t>Неки материјали се лакше растварају у води, а неки теже или се не растварају.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dirty="0" smtClean="0"/>
              <a:t>   3.  </a:t>
            </a:r>
            <a:r>
              <a:rPr lang="sr-Cyrl-RS" sz="4000" dirty="0" smtClean="0"/>
              <a:t>ГРУПА: </a:t>
            </a:r>
            <a:r>
              <a:rPr lang="sr-Cyrl-RS" sz="4000" dirty="0" smtClean="0"/>
              <a:t>од чега зависи брзина        </a:t>
            </a:r>
            <a:br>
              <a:rPr lang="sr-Cyrl-RS" sz="4000" dirty="0" smtClean="0"/>
            </a:br>
            <a:r>
              <a:rPr lang="sr-Cyrl-RS" sz="4000" dirty="0" smtClean="0"/>
              <a:t> </a:t>
            </a:r>
            <a:r>
              <a:rPr lang="sr-Cyrl-RS" sz="4000" dirty="0" smtClean="0"/>
              <a:t>                    растварања материјала у води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ЗАКЉУЧАК:</a:t>
            </a:r>
          </a:p>
          <a:p>
            <a:r>
              <a:rPr lang="sr-Cyrl-RS" dirty="0" smtClean="0"/>
              <a:t>Брзина растварања материјала у води зависи од уситњености материјала. Брже се раствара уситњен, него материјал у крупнијим деловима.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/>
              <a:t>4.  </a:t>
            </a:r>
            <a:r>
              <a:rPr lang="sr-Cyrl-RS" sz="3600" dirty="0" smtClean="0"/>
              <a:t>ГРУПА: од чега зависи брзина        </a:t>
            </a:r>
            <a:br>
              <a:rPr lang="sr-Cyrl-RS" sz="3600" dirty="0" smtClean="0"/>
            </a:br>
            <a:r>
              <a:rPr lang="sr-Cyrl-RS" sz="3600" dirty="0" smtClean="0"/>
              <a:t>                     растварања материјала у води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ЗАКЉУЧАК:</a:t>
            </a:r>
          </a:p>
          <a:p>
            <a:r>
              <a:rPr lang="sr-Cyrl-RS" dirty="0" smtClean="0"/>
              <a:t>Брже се растварају материјали у топлој, врућој води и када мешамо течност у којој се налази.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227</Words>
  <Application>Microsoft Office PowerPoint</Application>
  <PresentationFormat>On-screen Show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ВОДА</vt:lpstr>
      <vt:lpstr>ПЛУТА – ТОНЕ РАСТВАРА СЕ – НЕ РАСТВАРА СЕ </vt:lpstr>
      <vt:lpstr>Slide 3</vt:lpstr>
      <vt:lpstr>       1.  ГРУПА : ПЛУТА - ТОНЕ</vt:lpstr>
      <vt:lpstr>1.  ГРУПА : ПЛУТА - ТОНЕ</vt:lpstr>
      <vt:lpstr>  2.  ГРУПА: раствара се, не раствара се </vt:lpstr>
      <vt:lpstr>2.  ГРУПА: раствара се, не раствара се</vt:lpstr>
      <vt:lpstr>   3.  ГРУПА: од чега зависи брзина                              растварања материјала у води</vt:lpstr>
      <vt:lpstr>4.  ГРУПА: од чега зависи брзина                              растварања материјала у води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</dc:title>
  <dc:creator>LAP TOP</dc:creator>
  <cp:lastModifiedBy>LAP TOP</cp:lastModifiedBy>
  <cp:revision>10</cp:revision>
  <dcterms:created xsi:type="dcterms:W3CDTF">2006-08-16T00:00:00Z</dcterms:created>
  <dcterms:modified xsi:type="dcterms:W3CDTF">2017-12-10T15:08:01Z</dcterms:modified>
</cp:coreProperties>
</file>