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7" r:id="rId5"/>
    <p:sldId id="260" r:id="rId6"/>
    <p:sldId id="263" r:id="rId7"/>
    <p:sldId id="261" r:id="rId8"/>
    <p:sldId id="291" r:id="rId9"/>
    <p:sldId id="266" r:id="rId10"/>
    <p:sldId id="265" r:id="rId11"/>
    <p:sldId id="270" r:id="rId12"/>
    <p:sldId id="268" r:id="rId13"/>
    <p:sldId id="269" r:id="rId14"/>
    <p:sldId id="274" r:id="rId15"/>
    <p:sldId id="275" r:id="rId16"/>
    <p:sldId id="276" r:id="rId17"/>
    <p:sldId id="278" r:id="rId18"/>
    <p:sldId id="279" r:id="rId19"/>
    <p:sldId id="292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6" r:id="rId30"/>
    <p:sldId id="299" r:id="rId31"/>
    <p:sldId id="295" r:id="rId32"/>
    <p:sldId id="301" r:id="rId33"/>
    <p:sldId id="298" r:id="rId34"/>
    <p:sldId id="300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B255-307F-4E93-856C-15C7B55FBF0E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F5D-A47E-440F-A77C-A917A9947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B255-307F-4E93-856C-15C7B55FBF0E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F5D-A47E-440F-A77C-A917A9947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B255-307F-4E93-856C-15C7B55FBF0E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F5D-A47E-440F-A77C-A917A9947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B255-307F-4E93-856C-15C7B55FBF0E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F5D-A47E-440F-A77C-A917A9947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B255-307F-4E93-856C-15C7B55FBF0E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F5D-A47E-440F-A77C-A917A9947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B255-307F-4E93-856C-15C7B55FBF0E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F5D-A47E-440F-A77C-A917A9947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B255-307F-4E93-856C-15C7B55FBF0E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F5D-A47E-440F-A77C-A917A9947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B255-307F-4E93-856C-15C7B55FBF0E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F5D-A47E-440F-A77C-A917A9947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B255-307F-4E93-856C-15C7B55FBF0E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F5D-A47E-440F-A77C-A917A9947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B255-307F-4E93-856C-15C7B55FBF0E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F5D-A47E-440F-A77C-A917A9947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B255-307F-4E93-856C-15C7B55FBF0E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F5D-A47E-440F-A77C-A917A9947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FB255-307F-4E93-856C-15C7B55FBF0E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C0F5D-A47E-440F-A77C-A917A9947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МАТЕМАТИКА</a:t>
            </a:r>
          </a:p>
          <a:p>
            <a:pPr algn="ctr"/>
            <a:r>
              <a:rPr lang="sr-Cyrl-RS" sz="4400" b="1" dirty="0" smtClean="0"/>
              <a:t>општинско такмичење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Михајло Ражнатовић, </a:t>
            </a:r>
            <a:r>
              <a:rPr lang="sr-Cyrl-RS" sz="3200" dirty="0" smtClean="0"/>
              <a:t>4/3, </a:t>
            </a:r>
            <a:r>
              <a:rPr lang="sr-Cyrl-RS" sz="3200" b="1" dirty="0" smtClean="0"/>
              <a:t>1.место</a:t>
            </a:r>
            <a:r>
              <a:rPr lang="sr-Cyrl-RS" sz="3200" dirty="0" smtClean="0"/>
              <a:t>, Н. Бисић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Марија Маркочевић</a:t>
            </a:r>
            <a:r>
              <a:rPr lang="sr-Cyrl-RS" sz="3200" dirty="0" smtClean="0"/>
              <a:t>, 4/2, </a:t>
            </a:r>
            <a:r>
              <a:rPr lang="sr-Cyrl-RS" sz="3200" b="1" dirty="0" smtClean="0"/>
              <a:t>1.место</a:t>
            </a:r>
            <a:r>
              <a:rPr lang="sr-Cyrl-RS" sz="3200" dirty="0" smtClean="0"/>
              <a:t>, Д.Гигић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Уна Јованић</a:t>
            </a:r>
            <a:r>
              <a:rPr lang="sr-Cyrl-RS" sz="3200" dirty="0" smtClean="0"/>
              <a:t>, 4/2, </a:t>
            </a:r>
            <a:r>
              <a:rPr lang="sr-Cyrl-RS" sz="3200" b="1" dirty="0" smtClean="0"/>
              <a:t>1.место</a:t>
            </a:r>
            <a:r>
              <a:rPr lang="sr-Cyrl-RS" sz="3200" dirty="0" smtClean="0"/>
              <a:t>, Д. Гигић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Вук Јановић</a:t>
            </a:r>
            <a:r>
              <a:rPr lang="sr-Cyrl-RS" sz="3200" dirty="0" smtClean="0"/>
              <a:t>, 4/3, </a:t>
            </a:r>
            <a:r>
              <a:rPr lang="sr-Cyrl-RS" sz="3200" b="1" dirty="0" smtClean="0"/>
              <a:t>1.место</a:t>
            </a:r>
            <a:r>
              <a:rPr lang="sr-Cyrl-RS" sz="3200" dirty="0" smtClean="0"/>
              <a:t>, Н. Бисић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Димитрије Васиљевић</a:t>
            </a:r>
            <a:r>
              <a:rPr lang="sr-Cyrl-RS" sz="3200" dirty="0" smtClean="0"/>
              <a:t>, 8/2,</a:t>
            </a:r>
            <a:r>
              <a:rPr lang="sr-Cyrl-RS" sz="2800" b="1" dirty="0" smtClean="0"/>
              <a:t>1.место</a:t>
            </a:r>
            <a:r>
              <a:rPr lang="sr-Cyrl-RS" sz="3200" dirty="0" smtClean="0"/>
              <a:t>,М.Милановић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600" b="1" dirty="0" smtClean="0"/>
              <a:t> </a:t>
            </a:r>
            <a:r>
              <a:rPr lang="sr-Cyrl-RS" sz="3000" b="1" dirty="0" smtClean="0"/>
              <a:t>Сергеј Никачевић</a:t>
            </a:r>
            <a:r>
              <a:rPr lang="sr-Cyrl-RS" sz="3000" dirty="0" smtClean="0"/>
              <a:t>,3/4,</a:t>
            </a:r>
            <a:r>
              <a:rPr lang="sr-Cyrl-RS" sz="3000" b="1" dirty="0" smtClean="0"/>
              <a:t>2.место</a:t>
            </a:r>
            <a:r>
              <a:rPr lang="sr-Cyrl-RS" sz="3000" dirty="0" smtClean="0"/>
              <a:t>, Ј.Пита Михајловић</a:t>
            </a:r>
          </a:p>
          <a:p>
            <a:pPr>
              <a:buFont typeface="Arial" pitchFamily="34" charset="0"/>
              <a:buChar char="•"/>
            </a:pPr>
            <a:r>
              <a:rPr lang="sr-Cyrl-RS" sz="3600" dirty="0" smtClean="0"/>
              <a:t> </a:t>
            </a:r>
            <a:r>
              <a:rPr lang="sr-Cyrl-RS" sz="3000" b="1" dirty="0" smtClean="0"/>
              <a:t>Андреа Обрадовић</a:t>
            </a:r>
            <a:r>
              <a:rPr lang="sr-Cyrl-RS" sz="3000" dirty="0" smtClean="0"/>
              <a:t>, 3/4, </a:t>
            </a:r>
            <a:r>
              <a:rPr lang="sr-Cyrl-RS" sz="3000" b="1" dirty="0" smtClean="0"/>
              <a:t>2.место</a:t>
            </a:r>
            <a:r>
              <a:rPr lang="sr-Cyrl-RS" sz="3000" dirty="0" smtClean="0"/>
              <a:t>, Ј. Пита Михајловић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fuy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ХЕМИЈА</a:t>
            </a:r>
          </a:p>
          <a:p>
            <a:pPr algn="ctr"/>
            <a:r>
              <a:rPr lang="sr-Cyrl-RS" sz="5400" b="1" dirty="0" smtClean="0"/>
              <a:t>градско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9144000" cy="2554545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Ивана Шушњар</a:t>
            </a:r>
            <a:r>
              <a:rPr lang="sr-Cyrl-RS" sz="3200" dirty="0" smtClean="0"/>
              <a:t>, 7/2,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Ж. Јанковић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Вук Перовић</a:t>
            </a:r>
            <a:r>
              <a:rPr lang="sr-Cyrl-RS" sz="3200" dirty="0" smtClean="0"/>
              <a:t>, 8/4,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Д. Арсеновић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Кристина Милетић</a:t>
            </a:r>
            <a:r>
              <a:rPr lang="sr-Cyrl-RS" sz="3200" dirty="0" smtClean="0"/>
              <a:t>, 7/2,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Ж. Јанковић 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Аница Радуловић</a:t>
            </a:r>
            <a:r>
              <a:rPr lang="sr-Cyrl-RS" sz="3200" dirty="0" smtClean="0"/>
              <a:t>, 7/4,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Ж. Јанковић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Јован Дамјановић</a:t>
            </a:r>
            <a:r>
              <a:rPr lang="sr-Cyrl-RS" sz="3200" dirty="0" smtClean="0"/>
              <a:t>, 7/2,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Ж. Јанковић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0.jpg"/>
          <p:cNvPicPr>
            <a:picLocks noChangeAspect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БИОЛОГИЈА</a:t>
            </a:r>
          </a:p>
          <a:p>
            <a:pPr algn="ctr"/>
            <a:r>
              <a:rPr lang="sr-Cyrl-RS" sz="5400" b="1" dirty="0" smtClean="0"/>
              <a:t>општинско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Анђела Манић</a:t>
            </a:r>
            <a:r>
              <a:rPr lang="sr-Cyrl-RS" sz="3200" dirty="0" smtClean="0"/>
              <a:t>, 5/3,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Н. Капор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Невена Станишић</a:t>
            </a:r>
            <a:r>
              <a:rPr lang="sr-Cyrl-RS" sz="3200" dirty="0" smtClean="0"/>
              <a:t>, 6/1, </a:t>
            </a:r>
            <a:r>
              <a:rPr lang="sr-Cyrl-RS" sz="3200" b="1" dirty="0" smtClean="0"/>
              <a:t>2. место, </a:t>
            </a:r>
            <a:r>
              <a:rPr lang="sr-Cyrl-RS" sz="3200" dirty="0" smtClean="0"/>
              <a:t>Н. Капор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Совија Иветић</a:t>
            </a:r>
            <a:r>
              <a:rPr lang="sr-Cyrl-RS" sz="3200" dirty="0" smtClean="0"/>
              <a:t>, 6/1,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Н. Капор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Коста Марковић</a:t>
            </a:r>
            <a:r>
              <a:rPr lang="sr-Cyrl-RS" sz="3200" dirty="0" smtClean="0"/>
              <a:t>, 6/2, </a:t>
            </a:r>
            <a:r>
              <a:rPr lang="sr-Cyrl-RS" sz="3200" b="1" dirty="0" smtClean="0"/>
              <a:t>2.место</a:t>
            </a:r>
            <a:r>
              <a:rPr lang="sr-Cyrl-RS" sz="3200" dirty="0" smtClean="0"/>
              <a:t>, Ж. Јанковић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Марија Нећаков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Н. Капор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Анеса Далифи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Н. Капор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Милош Младеновић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Н. Капор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Исидора Станисављевић</a:t>
            </a:r>
            <a:r>
              <a:rPr lang="sr-Cyrl-RS" sz="3200" dirty="0" smtClean="0"/>
              <a:t>,8/2,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,Ж.Јанковић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БИОЛОГИЈА</a:t>
            </a:r>
          </a:p>
          <a:p>
            <a:pPr algn="ctr"/>
            <a:r>
              <a:rPr lang="sr-Cyrl-RS" sz="5400" b="1" dirty="0" smtClean="0"/>
              <a:t>општинско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81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Емилија Брадач</a:t>
            </a:r>
            <a:r>
              <a:rPr lang="sr-Cyrl-RS" sz="3200" dirty="0" smtClean="0"/>
              <a:t>, 8/3,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Н. Капор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Марија Ожеговић</a:t>
            </a:r>
            <a:r>
              <a:rPr lang="sr-Cyrl-RS" sz="3200" dirty="0" smtClean="0"/>
              <a:t>, 7/2,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Ж. Јанковић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Михајло Јовановић</a:t>
            </a:r>
            <a:r>
              <a:rPr lang="sr-Cyrl-RS" sz="3200" dirty="0" smtClean="0"/>
              <a:t>, 5/1, </a:t>
            </a:r>
            <a:r>
              <a:rPr lang="sr-Cyrl-RS" sz="3200" b="1" dirty="0" smtClean="0"/>
              <a:t>3. ме</a:t>
            </a:r>
            <a:r>
              <a:rPr lang="sr-Cyrl-RS" sz="3200" dirty="0" smtClean="0"/>
              <a:t>сто, Н. Капор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Маша Косановић</a:t>
            </a:r>
            <a:r>
              <a:rPr lang="sr-Cyrl-RS" sz="3200" dirty="0" smtClean="0"/>
              <a:t>, 5/4,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Н. Капор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8.jpg"/>
          <p:cNvPicPr>
            <a:picLocks noChangeAspect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6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БИОЛОГИЈА</a:t>
            </a:r>
          </a:p>
          <a:p>
            <a:pPr algn="ctr"/>
            <a:r>
              <a:rPr lang="sr-Cyrl-RS" sz="5400" b="1" dirty="0" smtClean="0"/>
              <a:t>градско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2554545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Марија Нећаков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Н. Капор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Исидора Станисављевић</a:t>
            </a:r>
            <a:r>
              <a:rPr lang="sr-Cyrl-RS" sz="3200" dirty="0" smtClean="0"/>
              <a:t>,8/2, </a:t>
            </a:r>
            <a:r>
              <a:rPr lang="sr-Cyrl-RS" sz="3200" b="1" dirty="0" smtClean="0"/>
              <a:t>2.место</a:t>
            </a:r>
            <a:r>
              <a:rPr lang="sr-Cyrl-RS" sz="3200" dirty="0" smtClean="0"/>
              <a:t>,Ж.Јанковић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Анђела Ма</a:t>
            </a:r>
            <a:r>
              <a:rPr lang="sr-Cyrl-RS" sz="3200" dirty="0" smtClean="0"/>
              <a:t>нић, 5/3,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Н. Капор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Анеса Далифи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Н. Капор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Емилија Брадач</a:t>
            </a:r>
            <a:r>
              <a:rPr lang="sr-Cyrl-RS" sz="3200" dirty="0" smtClean="0"/>
              <a:t>, 8/3,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Н. Капор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ГЕОГРАФИЈА</a:t>
            </a:r>
          </a:p>
          <a:p>
            <a:pPr algn="ctr"/>
            <a:r>
              <a:rPr lang="sr-Cyrl-RS" sz="5400" b="1" dirty="0" smtClean="0"/>
              <a:t>општинско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2799"/>
            <a:ext cx="9144000" cy="349200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Ђокић Александра</a:t>
            </a:r>
            <a:r>
              <a:rPr lang="sr-Cyrl-RS" sz="3200" dirty="0" smtClean="0"/>
              <a:t>, 7/4, </a:t>
            </a:r>
            <a:r>
              <a:rPr lang="sr-Cyrl-RS" sz="3200" b="1" dirty="0" smtClean="0"/>
              <a:t>1.место</a:t>
            </a:r>
            <a:r>
              <a:rPr lang="sr-Cyrl-RS" sz="3200" dirty="0" smtClean="0"/>
              <a:t>, Г. Милодановић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Андреј Вуканић</a:t>
            </a:r>
            <a:r>
              <a:rPr lang="sr-Cyrl-RS" sz="3200" dirty="0" smtClean="0"/>
              <a:t>, 8/4,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Г. Милодановић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000" b="1" dirty="0" smtClean="0"/>
              <a:t>Катарина Обрадовић</a:t>
            </a:r>
            <a:r>
              <a:rPr lang="sr-Cyrl-RS" sz="3000" dirty="0" smtClean="0"/>
              <a:t>,8/2, </a:t>
            </a:r>
            <a:r>
              <a:rPr lang="sr-Cyrl-RS" sz="3000" b="1" dirty="0" smtClean="0"/>
              <a:t>1.место</a:t>
            </a:r>
            <a:r>
              <a:rPr lang="sr-Cyrl-RS" sz="3000" dirty="0" smtClean="0"/>
              <a:t>,Г.Милодановић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Петар Бранковић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Д. Ћирковић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Огњена Гагић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Д. Ћирковић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000" b="1" dirty="0" smtClean="0"/>
              <a:t>Катарина Андрејевић</a:t>
            </a:r>
            <a:r>
              <a:rPr lang="sr-Cyrl-RS" sz="3000" dirty="0" smtClean="0"/>
              <a:t>,7/4,</a:t>
            </a:r>
            <a:r>
              <a:rPr lang="sr-Cyrl-RS" sz="3000" b="1" dirty="0" smtClean="0"/>
              <a:t>2.место</a:t>
            </a:r>
            <a:r>
              <a:rPr lang="sr-Cyrl-RS" sz="3000" dirty="0" smtClean="0"/>
              <a:t>,Г.Милодановић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000" dirty="0" smtClean="0"/>
              <a:t> </a:t>
            </a:r>
            <a:r>
              <a:rPr lang="sr-Cyrl-RS" sz="3000" b="1" dirty="0" smtClean="0"/>
              <a:t>ИсидораСтанисављевић</a:t>
            </a:r>
            <a:r>
              <a:rPr lang="sr-Cyrl-RS" sz="3000" dirty="0" smtClean="0"/>
              <a:t>,8/2,</a:t>
            </a:r>
            <a:r>
              <a:rPr lang="sr-Cyrl-RS" sz="3000" b="1" dirty="0" smtClean="0"/>
              <a:t>2.место</a:t>
            </a:r>
            <a:r>
              <a:rPr lang="sr-Cyrl-RS" sz="3000" dirty="0" smtClean="0"/>
              <a:t>,Г.Милодановић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ГЕОГРАФИЈА</a:t>
            </a:r>
          </a:p>
          <a:p>
            <a:pPr algn="ctr"/>
            <a:r>
              <a:rPr lang="sr-Cyrl-RS" sz="5400" b="1" dirty="0" smtClean="0"/>
              <a:t>градско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56905"/>
            <a:ext cx="9144000" cy="4001095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Александра Ђок</a:t>
            </a:r>
            <a:r>
              <a:rPr lang="sr-Cyrl-RS" sz="3200" dirty="0" smtClean="0"/>
              <a:t>ић, 7/4,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Г. Милодановић</a:t>
            </a:r>
          </a:p>
          <a:p>
            <a:r>
              <a:rPr lang="sr-Cyrl-RS" sz="3200" dirty="0" smtClean="0"/>
              <a:t>			</a:t>
            </a:r>
            <a:r>
              <a:rPr lang="sr-Cyrl-RS" sz="3200" b="1" dirty="0" smtClean="0"/>
              <a:t>похвала, републичко такмичење</a:t>
            </a:r>
            <a:endParaRPr lang="sr-Cyrl-RS" sz="3200" dirty="0" smtClean="0"/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Петар Бранковић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Д. Ћирковић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Андреј Вуканић</a:t>
            </a:r>
            <a:r>
              <a:rPr lang="sr-Cyrl-RS" sz="3200" dirty="0" smtClean="0"/>
              <a:t>, 8/4,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Г. Милодановић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000" b="1" dirty="0" smtClean="0"/>
              <a:t>Катарина Обрадовић</a:t>
            </a:r>
            <a:r>
              <a:rPr lang="sr-Cyrl-RS" sz="3000" dirty="0" smtClean="0"/>
              <a:t>, 8/2, </a:t>
            </a:r>
            <a:r>
              <a:rPr lang="sr-Cyrl-RS" sz="3000" b="1" dirty="0" smtClean="0"/>
              <a:t>2. место</a:t>
            </a:r>
            <a:r>
              <a:rPr lang="sr-Cyrl-RS" sz="3000" dirty="0" smtClean="0"/>
              <a:t>, Г. Милодановић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000" dirty="0" smtClean="0"/>
              <a:t> </a:t>
            </a:r>
            <a:r>
              <a:rPr lang="sr-Cyrl-RS" sz="3200" b="1" dirty="0" smtClean="0"/>
              <a:t>Огњена Гагић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Д. Ћирковић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000" b="1" dirty="0" smtClean="0"/>
              <a:t>Катарина Андрејевић</a:t>
            </a:r>
            <a:r>
              <a:rPr lang="sr-Cyrl-RS" sz="3000" dirty="0" smtClean="0"/>
              <a:t>, 7/4, </a:t>
            </a:r>
            <a:r>
              <a:rPr lang="sr-Cyrl-RS" sz="3000" b="1" dirty="0" smtClean="0"/>
              <a:t>3. место</a:t>
            </a:r>
            <a:r>
              <a:rPr lang="sr-Cyrl-RS" sz="3000" dirty="0" smtClean="0"/>
              <a:t>, Г. Милодановић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000" dirty="0" smtClean="0"/>
              <a:t> </a:t>
            </a:r>
            <a:r>
              <a:rPr lang="sr-Cyrl-RS" sz="3000" b="1" dirty="0" smtClean="0"/>
              <a:t>Исидора Станисављевић</a:t>
            </a:r>
            <a:r>
              <a:rPr lang="sr-Cyrl-RS" sz="3000" dirty="0" smtClean="0"/>
              <a:t>,8/2,</a:t>
            </a:r>
            <a:r>
              <a:rPr lang="sr-Cyrl-RS" sz="3000" b="1" dirty="0" smtClean="0"/>
              <a:t>3.место</a:t>
            </a:r>
            <a:r>
              <a:rPr lang="sr-Cyrl-RS" sz="3000" dirty="0" smtClean="0"/>
              <a:t>,Г.Милодановић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ИСТОРИЈА</a:t>
            </a:r>
          </a:p>
          <a:p>
            <a:pPr algn="ctr"/>
            <a:r>
              <a:rPr lang="sr-Cyrl-RS" sz="5400" b="1" dirty="0" smtClean="0"/>
              <a:t>општинско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9144000" cy="107721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Маша Косановић</a:t>
            </a:r>
            <a:r>
              <a:rPr lang="sr-Cyrl-RS" sz="3200" dirty="0" smtClean="0"/>
              <a:t>, 5/4,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А. Ђорђевић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Невена Станишић</a:t>
            </a:r>
            <a:r>
              <a:rPr lang="sr-Cyrl-RS" sz="3200" dirty="0" smtClean="0"/>
              <a:t>, 6/1,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А. Ђорђевић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СРПСКИ ЈЕЗИК</a:t>
            </a:r>
          </a:p>
          <a:p>
            <a:pPr algn="ctr"/>
            <a:r>
              <a:rPr lang="sr-Cyrl-RS" sz="5400" b="1" dirty="0" smtClean="0"/>
              <a:t>општинско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30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Магдалена Жунић</a:t>
            </a:r>
            <a:r>
              <a:rPr lang="sr-Cyrl-RS" sz="3200" dirty="0" smtClean="0"/>
              <a:t>, 5/1,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Ј. Станковић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Лена Бешевић</a:t>
            </a:r>
            <a:r>
              <a:rPr lang="sr-Cyrl-RS" sz="3200" dirty="0" smtClean="0"/>
              <a:t>, 5/3,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Љ. Станковић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000" b="1" dirty="0" smtClean="0"/>
              <a:t>Лена Јовановић</a:t>
            </a:r>
            <a:r>
              <a:rPr lang="sr-Cyrl-RS" sz="3000" dirty="0" smtClean="0"/>
              <a:t>, 5/2,</a:t>
            </a:r>
            <a:r>
              <a:rPr lang="sr-Cyrl-RS" sz="3000" b="1" dirty="0" smtClean="0"/>
              <a:t>1. место</a:t>
            </a:r>
            <a:r>
              <a:rPr lang="sr-Cyrl-RS" sz="3000" dirty="0" smtClean="0"/>
              <a:t>, М. Плавшић Ђорђевић</a:t>
            </a:r>
          </a:p>
          <a:p>
            <a:pPr>
              <a:buFont typeface="Arial" pitchFamily="34" charset="0"/>
              <a:buChar char="•"/>
            </a:pPr>
            <a:r>
              <a:rPr lang="sr-Cyrl-RS" sz="3000" dirty="0" smtClean="0"/>
              <a:t> </a:t>
            </a:r>
            <a:r>
              <a:rPr lang="sr-Cyrl-RS" sz="3200" b="1" dirty="0" smtClean="0"/>
              <a:t>Ксенија Котри</a:t>
            </a:r>
            <a:r>
              <a:rPr lang="sr-Cyrl-RS" sz="3200" dirty="0" smtClean="0"/>
              <a:t>, 6/1,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Г. Трајковић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Анеса Далифи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Љ. Станковић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Александра Гајић</a:t>
            </a:r>
            <a:r>
              <a:rPr lang="sr-Cyrl-RS" sz="3200" dirty="0" smtClean="0"/>
              <a:t>, 8/3,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Г. Трајковић</a:t>
            </a:r>
            <a:endParaRPr lang="sr-Cyrl-RS" sz="30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СРПСКИ ЈЕЗИК</a:t>
            </a:r>
          </a:p>
          <a:p>
            <a:pPr algn="ctr"/>
            <a:r>
              <a:rPr lang="sr-Cyrl-RS" sz="5400" b="1" dirty="0" smtClean="0"/>
              <a:t>општинско такмичење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9144000" cy="400109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Хелена Јовановић</a:t>
            </a:r>
            <a:r>
              <a:rPr lang="sr-Cyrl-RS" sz="3200" dirty="0" smtClean="0"/>
              <a:t>, 6/4,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Ј. Станковић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000" b="1" dirty="0" smtClean="0"/>
              <a:t>Петар Петровић</a:t>
            </a:r>
            <a:r>
              <a:rPr lang="sr-Cyrl-RS" sz="3000" dirty="0" smtClean="0"/>
              <a:t>, 6/5, </a:t>
            </a:r>
            <a:r>
              <a:rPr lang="sr-Cyrl-RS" sz="3000" b="1" dirty="0" smtClean="0"/>
              <a:t>3.место</a:t>
            </a:r>
            <a:r>
              <a:rPr lang="sr-Cyrl-RS" sz="3000" dirty="0" smtClean="0"/>
              <a:t>, М. Плавшић Ђорђевић</a:t>
            </a: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</a:t>
            </a:r>
            <a:r>
              <a:rPr lang="sr-Cyrl-RS" sz="3200" b="1" dirty="0" smtClean="0"/>
              <a:t>Катарина Томановић</a:t>
            </a:r>
            <a:r>
              <a:rPr lang="sr-Cyrl-RS" sz="3200" dirty="0" smtClean="0"/>
              <a:t>, 6/1,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Г. Трајковић</a:t>
            </a:r>
            <a:endParaRPr lang="sr-Cyrl-RS" sz="3000" dirty="0" smtClean="0"/>
          </a:p>
          <a:p>
            <a:pPr>
              <a:buFont typeface="Arial" pitchFamily="34" charset="0"/>
              <a:buChar char="•"/>
            </a:pPr>
            <a:r>
              <a:rPr lang="sr-Cyrl-RS" sz="3000" dirty="0" smtClean="0"/>
              <a:t> </a:t>
            </a:r>
            <a:r>
              <a:rPr lang="sr-Cyrl-RS" sz="3200" b="1" dirty="0" smtClean="0"/>
              <a:t>Аница Радуловић</a:t>
            </a:r>
            <a:r>
              <a:rPr lang="sr-Cyrl-RS" sz="3200" dirty="0" smtClean="0"/>
              <a:t>, 7/4,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Л. Роловић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Петар Мајкић</a:t>
            </a:r>
            <a:r>
              <a:rPr lang="sr-Cyrl-RS" sz="3200" dirty="0" smtClean="0"/>
              <a:t>, 7/2,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Л. Роловић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Милица Јовичић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Љ. Станковић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Матија Радуловић</a:t>
            </a:r>
            <a:r>
              <a:rPr lang="sr-Cyrl-RS" sz="3200" dirty="0" smtClean="0"/>
              <a:t>, 8/4,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Л. Роловић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Огњен Остојић</a:t>
            </a:r>
            <a:r>
              <a:rPr lang="sr-Cyrl-RS" sz="3200" dirty="0" smtClean="0"/>
              <a:t>, 8/4,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Л. Роловић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СРПСКИ ЈЕЗИК</a:t>
            </a:r>
          </a:p>
          <a:p>
            <a:pPr algn="ctr"/>
            <a:r>
              <a:rPr lang="sr-Cyrl-RS" sz="5400" b="1" dirty="0" smtClean="0"/>
              <a:t>градско такмичење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9144000" cy="4031873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Магдалена Жунић</a:t>
            </a:r>
            <a:r>
              <a:rPr lang="sr-Cyrl-RS" sz="3200" dirty="0" smtClean="0"/>
              <a:t>, 5/1,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Ј. Станковић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Лена Бешевић</a:t>
            </a:r>
            <a:r>
              <a:rPr lang="sr-Cyrl-RS" sz="3200" dirty="0" smtClean="0"/>
              <a:t>, 5/3,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Љ. Станковић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b="1" dirty="0" smtClean="0"/>
              <a:t> Анеса Далифи, </a:t>
            </a:r>
            <a:r>
              <a:rPr lang="sr-Cyrl-RS" sz="3200" dirty="0" smtClean="0"/>
              <a:t>7/3</a:t>
            </a:r>
            <a:r>
              <a:rPr lang="sr-Cyrl-RS" sz="3200" b="1" dirty="0" smtClean="0"/>
              <a:t>, 2. место, </a:t>
            </a:r>
            <a:r>
              <a:rPr lang="sr-Cyrl-RS" sz="3200" dirty="0" smtClean="0"/>
              <a:t>Љ. Станковић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b="1" dirty="0" smtClean="0"/>
              <a:t> Хелена Јовановић</a:t>
            </a:r>
            <a:r>
              <a:rPr lang="sr-Cyrl-RS" sz="3200" dirty="0" smtClean="0"/>
              <a:t>, 6/4,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Ј. Станковић</a:t>
            </a:r>
            <a:endParaRPr lang="sr-Cyrl-RS" sz="3000" dirty="0" smtClean="0"/>
          </a:p>
          <a:p>
            <a:pPr>
              <a:buFont typeface="Arial" pitchFamily="34" charset="0"/>
              <a:buChar char="•"/>
            </a:pPr>
            <a:r>
              <a:rPr lang="sr-Cyrl-RS" sz="3000" dirty="0" smtClean="0"/>
              <a:t> </a:t>
            </a:r>
            <a:r>
              <a:rPr lang="sr-Cyrl-RS" sz="3200" b="1" dirty="0" smtClean="0"/>
              <a:t>Аница Радуловић</a:t>
            </a:r>
            <a:r>
              <a:rPr lang="sr-Cyrl-RS" sz="3200" dirty="0" smtClean="0"/>
              <a:t>, 7/4,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Л. Роловић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Милица Јовичић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Љ. Станковић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Гајић Александра</a:t>
            </a:r>
            <a:r>
              <a:rPr lang="sr-Cyrl-RS" sz="3200" dirty="0" smtClean="0"/>
              <a:t>, 8/3,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Г. Трајковић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000" b="1" dirty="0" smtClean="0"/>
              <a:t>Лена Јовановић</a:t>
            </a:r>
            <a:r>
              <a:rPr lang="sr-Cyrl-RS" sz="3000" dirty="0" smtClean="0"/>
              <a:t>, 5/2, </a:t>
            </a:r>
            <a:r>
              <a:rPr lang="sr-Cyrl-RS" sz="3000" b="1" dirty="0" smtClean="0"/>
              <a:t>3. место</a:t>
            </a:r>
            <a:r>
              <a:rPr lang="sr-Cyrl-RS" sz="3000" dirty="0" smtClean="0"/>
              <a:t>,М. Плавшић Ђорђевић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МАТЕМАТИКА</a:t>
            </a:r>
          </a:p>
          <a:p>
            <a:pPr algn="ctr"/>
            <a:r>
              <a:rPr lang="sr-Cyrl-RS" sz="5400" b="1" dirty="0" smtClean="0"/>
              <a:t>општинско такмичење</a:t>
            </a:r>
            <a:endParaRPr lang="en-US" sz="5400" b="1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28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Каја Ковачевић</a:t>
            </a:r>
            <a:r>
              <a:rPr lang="sr-Cyrl-RS" sz="3200" dirty="0" smtClean="0"/>
              <a:t>, 4/6,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С. Мичевиски</a:t>
            </a:r>
          </a:p>
          <a:p>
            <a:pPr>
              <a:buFont typeface="Arial" pitchFamily="34" charset="0"/>
              <a:buChar char="•"/>
            </a:pPr>
            <a:r>
              <a:rPr lang="sr-Cyrl-RS" sz="3200" b="1" dirty="0" smtClean="0"/>
              <a:t> Филип Перовић</a:t>
            </a:r>
            <a:r>
              <a:rPr lang="sr-Cyrl-RS" sz="3200" dirty="0" smtClean="0"/>
              <a:t>, 4/2,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Д. Гигић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Данило Басић</a:t>
            </a:r>
            <a:r>
              <a:rPr lang="sr-Cyrl-RS" sz="3200" dirty="0" smtClean="0"/>
              <a:t>, 3/2,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С. Борисављевић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Миа Вучетић</a:t>
            </a:r>
            <a:r>
              <a:rPr lang="sr-Cyrl-RS" sz="3200" dirty="0" smtClean="0"/>
              <a:t>, 5/2,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М. Милановић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Петар Мајкић</a:t>
            </a:r>
            <a:r>
              <a:rPr lang="sr-Cyrl-RS" sz="3200" dirty="0" smtClean="0"/>
              <a:t>, 7/2, </a:t>
            </a:r>
            <a:r>
              <a:rPr lang="sr-Cyrl-RS" sz="3200" b="1" dirty="0" smtClean="0"/>
              <a:t>3.место</a:t>
            </a:r>
            <a:r>
              <a:rPr lang="sr-Cyrl-RS" sz="3200" dirty="0" smtClean="0"/>
              <a:t>, Љ. Петровић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Марија Нећаков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3.место</a:t>
            </a:r>
            <a:r>
              <a:rPr lang="sr-Cyrl-RS" sz="3200" dirty="0" smtClean="0"/>
              <a:t>, Г. Поповић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Огњена Гагић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3.место</a:t>
            </a:r>
            <a:r>
              <a:rPr lang="sr-Cyrl-RS" sz="3200" dirty="0" smtClean="0"/>
              <a:t>, Г. Поповић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КЊИЖЕВНА ОЛИМПИЈАДА</a:t>
            </a:r>
          </a:p>
          <a:p>
            <a:pPr algn="ctr"/>
            <a:r>
              <a:rPr lang="sr-Cyrl-RS" sz="5400" b="1" dirty="0" smtClean="0"/>
              <a:t>општинско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28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Марија Нећаков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Љ. Станковић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Катарина Андрејевић</a:t>
            </a:r>
            <a:r>
              <a:rPr lang="sr-Cyrl-RS" sz="3200" dirty="0" smtClean="0"/>
              <a:t>, 7/4,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Л. Роловић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Сара Безаревић</a:t>
            </a:r>
            <a:r>
              <a:rPr lang="sr-Cyrl-RS" sz="3200" dirty="0" smtClean="0"/>
              <a:t>, 8/4,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Л. Роловић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Јелена Димитријевић</a:t>
            </a:r>
            <a:r>
              <a:rPr lang="sr-Cyrl-RS" sz="3200" dirty="0" smtClean="0"/>
              <a:t>, 8/2</a:t>
            </a:r>
            <a:r>
              <a:rPr lang="sr-Cyrl-RS" sz="3200" b="1" dirty="0" smtClean="0"/>
              <a:t>, 3. место</a:t>
            </a:r>
            <a:r>
              <a:rPr lang="sr-Cyrl-RS" sz="3200" dirty="0" smtClean="0"/>
              <a:t>, Л. Роловић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Николија Јовичић</a:t>
            </a:r>
            <a:r>
              <a:rPr lang="sr-Cyrl-RS" sz="3200" dirty="0" smtClean="0"/>
              <a:t>, 8/1,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Г. Трајковић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КЊИЖЕВНА ОЛИМПИЈАДА</a:t>
            </a:r>
          </a:p>
          <a:p>
            <a:pPr algn="ctr"/>
            <a:r>
              <a:rPr lang="sr-Cyrl-RS" sz="5400" b="1" dirty="0" smtClean="0"/>
              <a:t>градско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Марија Нећаков</a:t>
            </a:r>
            <a:r>
              <a:rPr lang="sr-Cyrl-RS" sz="3200" dirty="0" smtClean="0"/>
              <a:t>, 7/3,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Љ. Станковић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Сара Безаревић</a:t>
            </a:r>
            <a:r>
              <a:rPr lang="sr-Cyrl-RS" sz="3200" dirty="0" smtClean="0"/>
              <a:t>, 8/4,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Л. Роловић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200400"/>
            <a:ext cx="9144000" cy="175432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ЕНГЛЕСКИ ЈЕЗИК</a:t>
            </a:r>
          </a:p>
          <a:p>
            <a:pPr algn="ctr"/>
            <a:r>
              <a:rPr lang="sr-Cyrl-RS" sz="5400" b="1" dirty="0" smtClean="0"/>
              <a:t>општинско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9144000" cy="104644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000" b="1" dirty="0" smtClean="0"/>
              <a:t>Димитрије Васиљевић</a:t>
            </a:r>
            <a:r>
              <a:rPr lang="sr-Cyrl-RS" sz="3000" dirty="0" smtClean="0"/>
              <a:t>, 8/2, </a:t>
            </a:r>
            <a:r>
              <a:rPr lang="sr-Cyrl-RS" sz="3000" b="1" dirty="0" smtClean="0"/>
              <a:t>2. место</a:t>
            </a:r>
            <a:r>
              <a:rPr lang="sr-Cyrl-RS" sz="3000" dirty="0" smtClean="0"/>
              <a:t>,Д.Веселиновић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000" dirty="0" smtClean="0"/>
              <a:t> </a:t>
            </a:r>
            <a:r>
              <a:rPr lang="sr-Cyrl-RS" sz="3000" b="1" dirty="0" smtClean="0"/>
              <a:t>Ђорђе Петровић</a:t>
            </a:r>
            <a:r>
              <a:rPr lang="sr-Cyrl-RS" sz="3000" dirty="0" smtClean="0"/>
              <a:t>, 8/3, </a:t>
            </a:r>
            <a:r>
              <a:rPr lang="sr-Cyrl-RS" sz="3000" b="1" dirty="0" smtClean="0"/>
              <a:t>2. место</a:t>
            </a:r>
            <a:r>
              <a:rPr lang="sr-Cyrl-RS" sz="3000" dirty="0" smtClean="0"/>
              <a:t>, М. Антић</a:t>
            </a:r>
            <a:endParaRPr lang="en-US" sz="3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66800"/>
            <a:ext cx="9144000" cy="175432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ЕНГЛЕСКИ ЈЕЗИК</a:t>
            </a:r>
          </a:p>
          <a:p>
            <a:pPr algn="ctr"/>
            <a:r>
              <a:rPr lang="sr-Cyrl-RS" sz="5400" b="1" dirty="0" smtClean="0"/>
              <a:t>градско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24200"/>
            <a:ext cx="9144000" cy="1046440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000" b="1" dirty="0" smtClean="0"/>
              <a:t>Димитрије Васиљевић</a:t>
            </a:r>
            <a:r>
              <a:rPr lang="sr-Cyrl-RS" sz="3000" dirty="0" smtClean="0"/>
              <a:t>, 8/2, </a:t>
            </a:r>
            <a:r>
              <a:rPr lang="sr-Cyrl-RS" sz="3000" b="1" dirty="0" smtClean="0"/>
              <a:t>2. место</a:t>
            </a:r>
            <a:r>
              <a:rPr lang="sr-Cyrl-RS" sz="3000" dirty="0" smtClean="0"/>
              <a:t>,Д.Веселиновић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000" dirty="0" smtClean="0"/>
              <a:t> </a:t>
            </a:r>
            <a:r>
              <a:rPr lang="sr-Cyrl-RS" sz="3000" b="1" dirty="0" smtClean="0"/>
              <a:t>Ђорђе Петровић</a:t>
            </a:r>
            <a:r>
              <a:rPr lang="sr-Cyrl-RS" sz="3000" dirty="0" smtClean="0"/>
              <a:t>, 8/3, </a:t>
            </a:r>
            <a:r>
              <a:rPr lang="sr-Cyrl-RS" sz="3000" b="1" dirty="0" smtClean="0"/>
              <a:t>3. место</a:t>
            </a:r>
            <a:r>
              <a:rPr lang="sr-Cyrl-RS" sz="3000" dirty="0" smtClean="0"/>
              <a:t>, М. Антић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80563"/>
            <a:ext cx="9144000" cy="187743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 smtClean="0"/>
              <a:t>републичко такмичење</a:t>
            </a:r>
          </a:p>
          <a:p>
            <a:pPr>
              <a:buFont typeface="Arial" pitchFamily="34" charset="0"/>
              <a:buChar char="•"/>
            </a:pPr>
            <a:r>
              <a:rPr lang="sr-Cyrl-RS" sz="3200" b="1" dirty="0" smtClean="0"/>
              <a:t> </a:t>
            </a:r>
            <a:r>
              <a:rPr lang="sr-Cyrl-RS" sz="3000" b="1" dirty="0" smtClean="0"/>
              <a:t>Димитрије Васиљевић,</a:t>
            </a:r>
            <a:r>
              <a:rPr lang="sr-Cyrl-RS" sz="3000" dirty="0" smtClean="0"/>
              <a:t>8/2,</a:t>
            </a:r>
            <a:r>
              <a:rPr lang="sr-Cyrl-RS" sz="3000" b="1" dirty="0" smtClean="0"/>
              <a:t>3. место</a:t>
            </a:r>
            <a:r>
              <a:rPr lang="sr-Cyrl-RS" sz="3000" dirty="0" smtClean="0"/>
              <a:t>,Д.Веселиновић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000" dirty="0" smtClean="0"/>
              <a:t> </a:t>
            </a:r>
            <a:r>
              <a:rPr lang="sr-Cyrl-RS" sz="3000" b="1" dirty="0" smtClean="0"/>
              <a:t>Ђорђе Петровић</a:t>
            </a:r>
            <a:r>
              <a:rPr lang="sr-Cyrl-RS" sz="3000" dirty="0" smtClean="0"/>
              <a:t>, 8/3, </a:t>
            </a:r>
            <a:r>
              <a:rPr lang="sr-Cyrl-RS" sz="3000" b="1" dirty="0" smtClean="0"/>
              <a:t>похвала</a:t>
            </a:r>
            <a:r>
              <a:rPr lang="sr-Cyrl-RS" sz="3000" dirty="0" smtClean="0"/>
              <a:t>, М. Антић</a:t>
            </a:r>
            <a:endParaRPr lang="en-US" sz="3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ФРАНЦУСКИ ЈЕЗИК</a:t>
            </a:r>
          </a:p>
          <a:p>
            <a:pPr algn="ctr"/>
            <a:r>
              <a:rPr lang="sr-Cyrl-RS" sz="5400" b="1" dirty="0" smtClean="0"/>
              <a:t>општинско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28800"/>
            <a:ext cx="9144000" cy="58477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Вук Перовић</a:t>
            </a:r>
            <a:r>
              <a:rPr lang="sr-Cyrl-RS" sz="3200" dirty="0" smtClean="0"/>
              <a:t>, 8/4,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М. Ристић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819400"/>
            <a:ext cx="9144000" cy="17543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ФРАНЦУСКИ ЈЕЗИК</a:t>
            </a:r>
          </a:p>
          <a:p>
            <a:pPr algn="ctr"/>
            <a:r>
              <a:rPr lang="sr-Cyrl-RS" sz="5400" b="1" dirty="0" smtClean="0"/>
              <a:t>градско такмичење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24400"/>
            <a:ext cx="9144000" cy="58477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Вук Перовић</a:t>
            </a:r>
            <a:r>
              <a:rPr lang="sr-Cyrl-RS" sz="3200" dirty="0" smtClean="0"/>
              <a:t>, 8/4,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М. Ристић </a:t>
            </a:r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83600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000" b="1" u="sng" dirty="0" smtClean="0"/>
              <a:t>ТЕХНИЧКО И ИНФОРМАТИЧКО ОБРАЗОВАЊЕ</a:t>
            </a:r>
          </a:p>
          <a:p>
            <a:pPr algn="ctr"/>
            <a:r>
              <a:rPr lang="sr-Cyrl-RS" sz="4000" b="1" dirty="0" smtClean="0"/>
              <a:t>општинско такмичење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33575"/>
            <a:ext cx="9144000" cy="475200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Магдалена Жунић</a:t>
            </a:r>
            <a:r>
              <a:rPr lang="sr-Cyrl-RS" sz="2800" dirty="0" smtClean="0"/>
              <a:t>, 5/1, </a:t>
            </a:r>
            <a:r>
              <a:rPr lang="sr-Cyrl-RS" sz="2800" b="1" dirty="0" smtClean="0"/>
              <a:t>1. место</a:t>
            </a:r>
            <a:r>
              <a:rPr lang="sr-Cyrl-RS" sz="2800" dirty="0" smtClean="0"/>
              <a:t>, Р. Вељковић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Катарина Станковић</a:t>
            </a:r>
            <a:r>
              <a:rPr lang="sr-Cyrl-RS" sz="2800" dirty="0" smtClean="0"/>
              <a:t>, 7/4, </a:t>
            </a:r>
            <a:r>
              <a:rPr lang="sr-Cyrl-RS" sz="2800" b="1" dirty="0" smtClean="0"/>
              <a:t>1. место</a:t>
            </a:r>
            <a:r>
              <a:rPr lang="sr-Cyrl-RS" sz="2800" dirty="0" smtClean="0"/>
              <a:t>, Р. Вељковић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Никола Пирић</a:t>
            </a:r>
            <a:r>
              <a:rPr lang="sr-Cyrl-RS" sz="2800" dirty="0" smtClean="0"/>
              <a:t>, 8/2, </a:t>
            </a:r>
            <a:r>
              <a:rPr lang="sr-Cyrl-RS" sz="2800" b="1" dirty="0" smtClean="0"/>
              <a:t>1. место</a:t>
            </a:r>
            <a:r>
              <a:rPr lang="sr-Cyrl-RS" sz="2800" dirty="0" smtClean="0"/>
              <a:t>, Р. Вељковић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Анђела Марјан</a:t>
            </a:r>
            <a:r>
              <a:rPr lang="sr-Cyrl-RS" sz="2800" dirty="0" smtClean="0"/>
              <a:t>, 8/3, </a:t>
            </a:r>
            <a:r>
              <a:rPr lang="sr-Cyrl-RS" sz="2800" b="1" dirty="0" smtClean="0"/>
              <a:t>1. место</a:t>
            </a:r>
            <a:r>
              <a:rPr lang="sr-Cyrl-RS" sz="2800" dirty="0" smtClean="0"/>
              <a:t>, Р. Вељковић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 Миљана Станковић</a:t>
            </a:r>
            <a:r>
              <a:rPr lang="sr-Cyrl-RS" sz="2800" dirty="0" smtClean="0"/>
              <a:t>, 5/4, </a:t>
            </a:r>
            <a:r>
              <a:rPr lang="sr-Cyrl-RS" sz="2800" b="1" dirty="0" smtClean="0"/>
              <a:t>2. место</a:t>
            </a:r>
            <a:r>
              <a:rPr lang="sr-Cyrl-RS" sz="2800" dirty="0" smtClean="0"/>
              <a:t>, Р. Вељковић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Барбара Бугарчић</a:t>
            </a:r>
            <a:r>
              <a:rPr lang="sr-Cyrl-RS" sz="2800" dirty="0" smtClean="0"/>
              <a:t>, 7/4, </a:t>
            </a:r>
            <a:r>
              <a:rPr lang="sr-Cyrl-RS" sz="2800" b="1" dirty="0" smtClean="0"/>
              <a:t>2. место</a:t>
            </a:r>
            <a:r>
              <a:rPr lang="sr-Cyrl-RS" sz="2800" dirty="0" smtClean="0"/>
              <a:t>, Р. Вељковић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Милутин Александров</a:t>
            </a:r>
            <a:r>
              <a:rPr lang="sr-Cyrl-RS" sz="2800" dirty="0" smtClean="0"/>
              <a:t>, 6/1, </a:t>
            </a:r>
            <a:r>
              <a:rPr lang="sr-Cyrl-RS" sz="2800" b="1" dirty="0" smtClean="0"/>
              <a:t>2. место</a:t>
            </a:r>
            <a:r>
              <a:rPr lang="sr-Cyrl-RS" sz="2800" dirty="0" smtClean="0"/>
              <a:t>,С. Радовановић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Викторија Младеновић</a:t>
            </a:r>
            <a:r>
              <a:rPr lang="sr-Cyrl-RS" sz="2800" dirty="0" smtClean="0"/>
              <a:t>, 5/1, </a:t>
            </a:r>
            <a:r>
              <a:rPr lang="sr-Cyrl-RS" sz="2800" b="1" dirty="0" smtClean="0"/>
              <a:t>3. место</a:t>
            </a:r>
            <a:r>
              <a:rPr lang="sr-Cyrl-RS" sz="2800" dirty="0" smtClean="0"/>
              <a:t>, М. Савковић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Анастасија Миловановић</a:t>
            </a:r>
            <a:r>
              <a:rPr lang="sr-Cyrl-RS" sz="2800" dirty="0" smtClean="0"/>
              <a:t>, 5/1</a:t>
            </a:r>
            <a:r>
              <a:rPr lang="sr-Cyrl-RS" sz="2800" b="1" dirty="0" smtClean="0"/>
              <a:t>, 3. место</a:t>
            </a:r>
            <a:r>
              <a:rPr lang="sr-Cyrl-RS" sz="2800" dirty="0" smtClean="0"/>
              <a:t>, Р. Вељковић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Александра Јовановић</a:t>
            </a:r>
            <a:r>
              <a:rPr lang="sr-Cyrl-RS" sz="2800" dirty="0" smtClean="0"/>
              <a:t>, 6/5, </a:t>
            </a:r>
            <a:r>
              <a:rPr lang="sr-Cyrl-RS" sz="2800" b="1" dirty="0" smtClean="0"/>
              <a:t>3. место</a:t>
            </a:r>
            <a:r>
              <a:rPr lang="sr-Cyrl-RS" sz="2800" dirty="0" smtClean="0"/>
              <a:t>, М. Стојановић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Димитрије Васиљевић</a:t>
            </a:r>
            <a:r>
              <a:rPr lang="sr-Cyrl-RS" sz="2800" dirty="0" smtClean="0"/>
              <a:t>, 8/2, </a:t>
            </a:r>
            <a:r>
              <a:rPr lang="sr-Cyrl-RS" sz="2800" b="1" dirty="0" smtClean="0"/>
              <a:t>3. место</a:t>
            </a:r>
            <a:r>
              <a:rPr lang="sr-Cyrl-RS" sz="2800" dirty="0" smtClean="0"/>
              <a:t>, М. Стојановић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2308324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800" b="1" u="sng" dirty="0" smtClean="0"/>
              <a:t>ТЕХНИЧКО И ИНФОРМАТИЧКО ОБРАЗОВАЊЕ</a:t>
            </a:r>
          </a:p>
          <a:p>
            <a:pPr algn="ctr"/>
            <a:r>
              <a:rPr lang="sr-Cyrl-RS" sz="4800" b="1" dirty="0" smtClean="0"/>
              <a:t>градско такмичење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05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Катарина Станковић</a:t>
            </a:r>
            <a:r>
              <a:rPr lang="sr-Cyrl-RS" sz="3200" dirty="0" smtClean="0"/>
              <a:t>, 7/4,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Р. Вељковић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Викторија Младеновић</a:t>
            </a:r>
            <a:r>
              <a:rPr lang="sr-Cyrl-RS" sz="3200" dirty="0" smtClean="0"/>
              <a:t>,5/1, </a:t>
            </a:r>
            <a:r>
              <a:rPr lang="sr-Cyrl-RS" sz="3200" b="1" dirty="0" smtClean="0"/>
              <a:t>3.место</a:t>
            </a:r>
            <a:r>
              <a:rPr lang="sr-Cyrl-RS" sz="3200" dirty="0" smtClean="0"/>
              <a:t>, М.Савковић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000" b="1" dirty="0" smtClean="0"/>
              <a:t>Милутин Александров</a:t>
            </a:r>
            <a:r>
              <a:rPr lang="sr-Cyrl-RS" sz="3000" dirty="0" smtClean="0"/>
              <a:t>, 6/1, </a:t>
            </a:r>
            <a:r>
              <a:rPr lang="sr-Cyrl-RS" sz="3000" b="1" dirty="0" smtClean="0"/>
              <a:t>5.место</a:t>
            </a:r>
            <a:r>
              <a:rPr lang="sr-Cyrl-RS" sz="3000" dirty="0" smtClean="0"/>
              <a:t>,С.Радовановић</a:t>
            </a:r>
            <a:endParaRPr lang="en-US" sz="3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400" b="1" u="sng" dirty="0" smtClean="0"/>
              <a:t>ТЕХНИЧКО И ИНФОРМАТИЧКО ОБРАЗОВАЊЕ</a:t>
            </a:r>
          </a:p>
          <a:p>
            <a:pPr algn="ctr"/>
            <a:r>
              <a:rPr lang="sr-Cyrl-RS" sz="4400" b="1" dirty="0" smtClean="0"/>
              <a:t>републичко такмичење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81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Катарина Станковић</a:t>
            </a:r>
            <a:r>
              <a:rPr lang="sr-Cyrl-RS" sz="3200" dirty="0" smtClean="0"/>
              <a:t>, 7/4,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Р. Вељковић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000" b="1" dirty="0" smtClean="0"/>
              <a:t>Викторија Младеновић</a:t>
            </a:r>
            <a:r>
              <a:rPr lang="sr-Cyrl-RS" sz="3000" dirty="0" smtClean="0"/>
              <a:t>, 5/1, </a:t>
            </a:r>
            <a:r>
              <a:rPr lang="sr-Cyrl-RS" sz="3000" b="1" dirty="0" smtClean="0"/>
              <a:t>2. место</a:t>
            </a:r>
            <a:r>
              <a:rPr lang="sr-Cyrl-RS" sz="3000" dirty="0" smtClean="0"/>
              <a:t>, М. Савковић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000" b="1" dirty="0" smtClean="0"/>
              <a:t>Милутин Александров</a:t>
            </a:r>
            <a:r>
              <a:rPr lang="sr-Cyrl-RS" sz="3000" dirty="0" smtClean="0"/>
              <a:t>, 6/1, </a:t>
            </a:r>
            <a:r>
              <a:rPr lang="sr-Cyrl-RS" sz="3000" b="1" dirty="0" smtClean="0"/>
              <a:t>3. место</a:t>
            </a:r>
            <a:r>
              <a:rPr lang="sr-Cyrl-RS" sz="3000" dirty="0" smtClean="0"/>
              <a:t>, С.Радовановић</a:t>
            </a:r>
            <a:endParaRPr lang="en-US" sz="3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ЛИКОВНА КУЛТУРА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563231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sr-Cyrl-RS" sz="2400" b="1" dirty="0" smtClean="0"/>
              <a:t>Огњена Гагић</a:t>
            </a:r>
            <a:r>
              <a:rPr lang="sr-Cyrl-RS" sz="2400" dirty="0" smtClean="0"/>
              <a:t>, </a:t>
            </a:r>
            <a:r>
              <a:rPr lang="sr-Cyrl-RS" sz="2400" b="1" dirty="0" smtClean="0"/>
              <a:t>7/3</a:t>
            </a:r>
            <a:r>
              <a:rPr lang="sr-Cyrl-RS" sz="2400" dirty="0" smtClean="0"/>
              <a:t>, </a:t>
            </a:r>
            <a:r>
              <a:rPr lang="sr-Cyrl-RS" sz="2400" b="1" dirty="0" smtClean="0"/>
              <a:t>1. место</a:t>
            </a:r>
            <a:r>
              <a:rPr lang="sr-Cyrl-RS" sz="2400" dirty="0" smtClean="0"/>
              <a:t>, </a:t>
            </a:r>
            <a:r>
              <a:rPr lang="sr-Cyrl-RS" sz="2400" b="1" dirty="0" smtClean="0"/>
              <a:t>конкурс </a:t>
            </a:r>
            <a:r>
              <a:rPr lang="sr-Cyrl-RS" sz="2400" b="1" dirty="0" smtClean="0">
                <a:latin typeface="Calibri"/>
                <a:cs typeface="Calibri"/>
              </a:rPr>
              <a:t>„Мали Пјер 2017”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latin typeface="Calibri"/>
                <a:cs typeface="Calibri"/>
              </a:rPr>
              <a:t> Милан Нинковић, 7/3</a:t>
            </a:r>
            <a:r>
              <a:rPr lang="sr-Cyrl-RS" sz="2400" dirty="0" smtClean="0">
                <a:latin typeface="Calibri"/>
                <a:cs typeface="Calibri"/>
              </a:rPr>
              <a:t>, </a:t>
            </a:r>
            <a:r>
              <a:rPr lang="sr-Cyrl-RS" sz="2400" b="1" dirty="0" smtClean="0">
                <a:latin typeface="Calibri"/>
                <a:cs typeface="Calibri"/>
              </a:rPr>
              <a:t>1. место, </a:t>
            </a:r>
            <a:r>
              <a:rPr lang="sr-Cyrl-RS" sz="2400" b="1" dirty="0" smtClean="0"/>
              <a:t>конкурс </a:t>
            </a:r>
            <a:r>
              <a:rPr lang="sr-Cyrl-RS" sz="2400" b="1" dirty="0" smtClean="0">
                <a:cs typeface="Calibri"/>
              </a:rPr>
              <a:t>„Мали Пјер 2017”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cs typeface="Calibri"/>
              </a:rPr>
              <a:t> Мила Грубнић, 5/4, 1. место, конкурс </a:t>
            </a:r>
            <a:r>
              <a:rPr lang="sr-Cyrl-RS" sz="2400" b="1" dirty="0" smtClean="0">
                <a:latin typeface="Calibri"/>
                <a:cs typeface="Calibri"/>
              </a:rPr>
              <a:t>„ Осмех за сваку главу”</a:t>
            </a:r>
          </a:p>
          <a:p>
            <a:r>
              <a:rPr lang="sr-Cyrl-RS" sz="2400" b="1" dirty="0" smtClean="0">
                <a:latin typeface="Calibri"/>
                <a:cs typeface="Calibri"/>
              </a:rPr>
              <a:t>					(међународно такмичење)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cs typeface="Calibri"/>
              </a:rPr>
              <a:t> Милица Маркочевић, 6/5, 2. место, </a:t>
            </a:r>
            <a:r>
              <a:rPr lang="sr-Cyrl-RS" sz="2400" b="1" dirty="0" smtClean="0">
                <a:latin typeface="Calibri"/>
                <a:cs typeface="Calibri"/>
              </a:rPr>
              <a:t>„ТАБЛА ФЕСТ 2018”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latin typeface="Calibri"/>
                <a:cs typeface="Calibri"/>
              </a:rPr>
              <a:t> Милош Младеновић, 7/3, похвала, конкурс „Врт детињства”</a:t>
            </a:r>
          </a:p>
          <a:p>
            <a:r>
              <a:rPr lang="sr-Cyrl-RS" sz="2400" b="1" dirty="0" smtClean="0">
                <a:latin typeface="Calibri"/>
                <a:cs typeface="Calibri"/>
              </a:rPr>
              <a:t>					(међународно такмичење)</a:t>
            </a:r>
          </a:p>
          <a:p>
            <a:r>
              <a:rPr lang="sr-Cyrl-RS" sz="2400" b="1" dirty="0" smtClean="0">
                <a:latin typeface="Calibri"/>
                <a:cs typeface="Calibri"/>
              </a:rPr>
              <a:t>								Т. Росић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latin typeface="Calibri"/>
                <a:cs typeface="Calibri"/>
              </a:rPr>
              <a:t> Данило Таировски, 4/3, 1. место, </a:t>
            </a:r>
            <a:r>
              <a:rPr lang="sr-Cyrl-RS" sz="2400" b="1" dirty="0" smtClean="0">
                <a:cs typeface="Calibri"/>
              </a:rPr>
              <a:t>конкурс „ Осмех за сваку главу”</a:t>
            </a:r>
          </a:p>
          <a:p>
            <a:r>
              <a:rPr lang="sr-Cyrl-RS" sz="2400" b="1" dirty="0" smtClean="0">
                <a:cs typeface="Calibri"/>
              </a:rPr>
              <a:t>						(општинско такмичење)</a:t>
            </a:r>
          </a:p>
          <a:p>
            <a:r>
              <a:rPr lang="sr-Cyrl-RS" sz="2400" b="1" dirty="0" smtClean="0">
                <a:cs typeface="Calibri"/>
              </a:rPr>
              <a:t>								Н. Бисић</a:t>
            </a:r>
            <a:endParaRPr lang="en-US" sz="2400" b="1" dirty="0" smtClean="0"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cs typeface="Calibri"/>
              </a:rPr>
              <a:t> </a:t>
            </a:r>
            <a:r>
              <a:rPr lang="sr-Cyrl-RS" sz="2400" b="1" dirty="0" smtClean="0">
                <a:cs typeface="Calibri"/>
              </a:rPr>
              <a:t>Илија Здравковић, 4/2, 1.место, конкурс </a:t>
            </a:r>
            <a:r>
              <a:rPr lang="sr-Cyrl-RS" sz="2400" b="1" dirty="0" smtClean="0">
                <a:latin typeface="Calibri"/>
                <a:cs typeface="Calibri"/>
              </a:rPr>
              <a:t>„Мали Пјер”</a:t>
            </a:r>
          </a:p>
          <a:p>
            <a:r>
              <a:rPr lang="sr-Cyrl-RS" sz="2400" b="1" dirty="0" smtClean="0">
                <a:latin typeface="Calibri"/>
                <a:cs typeface="Calibri"/>
              </a:rPr>
              <a:t>						(општинско такмичење)</a:t>
            </a:r>
          </a:p>
          <a:p>
            <a:r>
              <a:rPr lang="sr-Cyrl-RS" sz="2400" b="1" dirty="0" smtClean="0">
                <a:latin typeface="Calibri"/>
                <a:cs typeface="Calibri"/>
              </a:rPr>
              <a:t>								Д. Гигић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latin typeface="Calibri"/>
                <a:cs typeface="Calibri"/>
              </a:rPr>
              <a:t> Гала Миладиновић, 1. место, конкурс „ Мали Пјер”, З. Митровић</a:t>
            </a:r>
            <a:endParaRPr lang="en-US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/>
              <a:t>HIPPO</a:t>
            </a:r>
            <a:endParaRPr lang="sr-Cyrl-RS" sz="5400" b="1" u="sng" dirty="0" smtClean="0"/>
          </a:p>
          <a:p>
            <a:pPr algn="ctr"/>
            <a:r>
              <a:rPr lang="sr-Cyrl-RS" sz="5400" b="1" dirty="0" smtClean="0"/>
              <a:t>пласман у полуфинале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9144000" cy="350865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</a:t>
            </a:r>
            <a:r>
              <a:rPr lang="sr-Cyrl-RS" sz="3200" dirty="0" smtClean="0"/>
              <a:t>Димитрије Селаковић, 5/3, М. Антић 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Милица Јовичић, 7/3, М. Антић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Михајло Симић, 8/3, М. Антић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Александра Гајић, 8/3, М. Антић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Коста Поповић, 6/2, Д. Веселиновић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Илија Јовановић, 6/2, Д. Веселиновић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Каја Ковачевић, 4/6, Б. Дедић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165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8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600" b="1" u="sng" dirty="0" smtClean="0"/>
              <a:t>МАТЕМАТИКА</a:t>
            </a:r>
          </a:p>
          <a:p>
            <a:pPr algn="ctr"/>
            <a:r>
              <a:rPr lang="sr-Cyrl-RS" sz="5400" b="1" dirty="0" smtClean="0"/>
              <a:t>градско такмичење</a:t>
            </a:r>
            <a:endParaRPr lang="en-US" sz="5400" b="1" dirty="0" smtClean="0"/>
          </a:p>
          <a:p>
            <a:pPr algn="ctr"/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9144000" cy="3046988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Миа Вучетић</a:t>
            </a:r>
            <a:r>
              <a:rPr lang="sr-Cyrl-RS" sz="3200" dirty="0" smtClean="0"/>
              <a:t>, 5/2,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М.Милановић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Вук Јановић</a:t>
            </a:r>
            <a:r>
              <a:rPr lang="sr-Cyrl-RS" sz="3200" dirty="0" smtClean="0"/>
              <a:t>, 4/3,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Н. Бисић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Марија Маркочевић</a:t>
            </a:r>
            <a:r>
              <a:rPr lang="sr-Cyrl-RS" sz="3200" dirty="0" smtClean="0"/>
              <a:t>, 4/2,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Д. Гигић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Уна Јованић</a:t>
            </a:r>
            <a:r>
              <a:rPr lang="sr-Cyrl-RS" sz="3200" dirty="0" smtClean="0"/>
              <a:t>, 4/2,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Д. Гигић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Димитрије Васиљевић</a:t>
            </a:r>
            <a:r>
              <a:rPr lang="sr-Cyrl-RS" sz="3200" dirty="0" smtClean="0"/>
              <a:t>,8/2, </a:t>
            </a:r>
            <a:r>
              <a:rPr lang="sr-Cyrl-RS" sz="2800" b="1" dirty="0" smtClean="0"/>
              <a:t>3.место</a:t>
            </a:r>
            <a:r>
              <a:rPr lang="sr-Cyrl-RS" sz="3200" dirty="0" smtClean="0"/>
              <a:t>,М.Милановић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Петар Мајкић</a:t>
            </a:r>
            <a:r>
              <a:rPr lang="sr-Cyrl-RS" sz="3200" dirty="0" smtClean="0"/>
              <a:t>, 7/2, </a:t>
            </a:r>
            <a:r>
              <a:rPr lang="sr-Cyrl-RS" sz="3200" b="1" dirty="0" smtClean="0"/>
              <a:t>похвала</a:t>
            </a:r>
            <a:r>
              <a:rPr lang="sr-Cyrl-RS" sz="3200" dirty="0" smtClean="0"/>
              <a:t>, Љ. Петровић</a:t>
            </a:r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df_main.jpg"/>
          <p:cNvPicPr>
            <a:picLocks noChangeAspect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ИНФОРМАТИКА</a:t>
            </a:r>
          </a:p>
          <a:p>
            <a:pPr algn="ctr"/>
            <a:r>
              <a:rPr lang="sr-Cyrl-RS" sz="5400" b="1" dirty="0" smtClean="0"/>
              <a:t>општинско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Катарина Милановић</a:t>
            </a:r>
            <a:r>
              <a:rPr lang="sr-Cyrl-RS" sz="3200" dirty="0" smtClean="0"/>
              <a:t>, 8/3,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Ј. Роглић</a:t>
            </a:r>
            <a:endParaRPr lang="en-U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u="sng" dirty="0" smtClean="0"/>
              <a:t>ЏУДО</a:t>
            </a:r>
          </a:p>
          <a:p>
            <a:pPr algn="ctr"/>
            <a:r>
              <a:rPr lang="sr-Cyrl-RS" sz="4800" b="1" dirty="0" smtClean="0"/>
              <a:t>градско такмичење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Огњен Маријан</a:t>
            </a:r>
            <a:r>
              <a:rPr lang="sr-Cyrl-RS" sz="3200" dirty="0" smtClean="0"/>
              <a:t>, 2/3,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М. Мирић 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Урош Антонић</a:t>
            </a:r>
            <a:r>
              <a:rPr lang="sr-Cyrl-RS" sz="3200" dirty="0" smtClean="0"/>
              <a:t>, 1/4,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Н. Лазаревић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76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u="sng" dirty="0" smtClean="0"/>
              <a:t>ЏУДО</a:t>
            </a:r>
          </a:p>
          <a:p>
            <a:pPr algn="ctr"/>
            <a:r>
              <a:rPr lang="sr-Cyrl-RS" sz="4800" b="1" dirty="0" smtClean="0"/>
              <a:t>републичко такмичење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7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Огњен Маријан</a:t>
            </a:r>
            <a:r>
              <a:rPr lang="sr-Cyrl-RS" sz="3200" dirty="0" smtClean="0"/>
              <a:t>, 2/3, </a:t>
            </a:r>
            <a:r>
              <a:rPr lang="sr-Cyrl-RS" sz="3200" b="1" dirty="0" smtClean="0"/>
              <a:t>1.место</a:t>
            </a:r>
            <a:r>
              <a:rPr lang="sr-Cyrl-RS" sz="3200" dirty="0" smtClean="0"/>
              <a:t>, М. Мирић</a:t>
            </a:r>
            <a:endParaRPr lang="en-U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.jpg"/>
          <p:cNvPicPr>
            <a:picLocks noChangeAspect="1"/>
          </p:cNvPicPr>
          <p:nvPr/>
        </p:nvPicPr>
        <p:blipFill>
          <a:blip r:embed="rId2" cstate="print"/>
          <a:srcRect b="44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ПЛИВАЊЕ</a:t>
            </a:r>
          </a:p>
          <a:p>
            <a:pPr algn="ctr"/>
            <a:r>
              <a:rPr lang="sr-Cyrl-RS" sz="5400" b="1" dirty="0" smtClean="0"/>
              <a:t>републичко такмичење</a:t>
            </a:r>
          </a:p>
          <a:p>
            <a:pPr algn="ctr"/>
            <a:endParaRPr lang="sr-Cyrl-RS" sz="5400" b="1" u="sng" dirty="0" smtClean="0"/>
          </a:p>
          <a:p>
            <a:pPr algn="ctr"/>
            <a:endParaRPr lang="sr-Cyrl-RS" sz="3200" b="1" u="sng" dirty="0" smtClean="0"/>
          </a:p>
          <a:p>
            <a:pPr>
              <a:buFont typeface="Arial" pitchFamily="34" charset="0"/>
              <a:buChar char="•"/>
            </a:pPr>
            <a:r>
              <a:rPr lang="sr-Cyrl-RS" sz="3200" b="1" dirty="0" smtClean="0"/>
              <a:t> Лука Вучевић</a:t>
            </a:r>
            <a:r>
              <a:rPr lang="sr-Cyrl-RS" sz="3200" dirty="0" smtClean="0"/>
              <a:t>, 2/1,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М. Вученовић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Ненад Ђуричић</a:t>
            </a:r>
            <a:r>
              <a:rPr lang="sr-Cyrl-RS" sz="3200" dirty="0" smtClean="0"/>
              <a:t>, 7/2,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Д. Поповић</a:t>
            </a:r>
            <a:endParaRPr lang="en-US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aain.jpg"/>
          <p:cNvPicPr>
            <a:picLocks noChangeAspect="1"/>
          </p:cNvPicPr>
          <p:nvPr/>
        </p:nvPicPr>
        <p:blipFill>
          <a:blip r:embed="rId2" cstate="print"/>
          <a:srcRect b="22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ШАХ</a:t>
            </a:r>
          </a:p>
          <a:p>
            <a:pPr algn="ctr"/>
            <a:r>
              <a:rPr lang="sr-Cyrl-RS" sz="5400" b="1" dirty="0" smtClean="0"/>
              <a:t>општинско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107721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Андреј Никачевић, </a:t>
            </a:r>
            <a:r>
              <a:rPr lang="sr-Cyrl-RS" sz="3200" dirty="0" smtClean="0"/>
              <a:t>1/2,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О. Стојаковић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Сергеј Никачевић</a:t>
            </a:r>
            <a:r>
              <a:rPr lang="sr-Cyrl-RS" sz="3200" dirty="0" smtClean="0"/>
              <a:t>, 3/4,</a:t>
            </a:r>
            <a:r>
              <a:rPr lang="sr-Cyrl-RS" sz="3200" b="1" dirty="0" smtClean="0"/>
              <a:t>2.место</a:t>
            </a:r>
            <a:r>
              <a:rPr lang="sr-Cyrl-RS" sz="3200" dirty="0" smtClean="0"/>
              <a:t>,Ј.Пита Михајловић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9144000" cy="75600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 smtClean="0"/>
              <a:t>градско такмичење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886200"/>
            <a:ext cx="9144000" cy="58477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Сергеј Никачевић</a:t>
            </a:r>
            <a:r>
              <a:rPr lang="sr-Cyrl-RS" sz="3200" dirty="0" smtClean="0"/>
              <a:t>, 3/4,</a:t>
            </a:r>
            <a:r>
              <a:rPr lang="sr-Cyrl-RS" sz="3200" b="1" dirty="0" smtClean="0"/>
              <a:t>3.место</a:t>
            </a:r>
            <a:r>
              <a:rPr lang="sr-Cyrl-RS" sz="3200" dirty="0" smtClean="0"/>
              <a:t>,Ј.Пита Михајловић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953000"/>
            <a:ext cx="9144000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 smtClean="0"/>
              <a:t>републичко такмичење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867400"/>
            <a:ext cx="9144000" cy="58477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Сергеј Никачевић</a:t>
            </a:r>
            <a:r>
              <a:rPr lang="sr-Cyrl-RS" sz="3200" dirty="0" smtClean="0"/>
              <a:t>, 3/4,</a:t>
            </a:r>
            <a:r>
              <a:rPr lang="sr-Cyrl-RS" sz="3200" b="1" dirty="0" smtClean="0"/>
              <a:t>2.место</a:t>
            </a:r>
            <a:r>
              <a:rPr lang="sr-Cyrl-RS" sz="3200" dirty="0" smtClean="0"/>
              <a:t>,Ј.Пита Михајловић </a:t>
            </a:r>
            <a:endParaRPr lang="en-US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.jpg"/>
          <p:cNvPicPr>
            <a:picLocks noChangeAspect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9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u="sng" dirty="0" smtClean="0"/>
              <a:t>Првенство Београда</a:t>
            </a:r>
          </a:p>
          <a:p>
            <a:pPr algn="ctr"/>
            <a:r>
              <a:rPr lang="sr-Cyrl-RS" sz="4800" b="1" u="sng" dirty="0" smtClean="0"/>
              <a:t>Мале Олимпијске игре</a:t>
            </a:r>
          </a:p>
          <a:p>
            <a:pPr algn="ctr"/>
            <a:r>
              <a:rPr lang="sr-Cyrl-RS" sz="3200" b="1" dirty="0" smtClean="0"/>
              <a:t>општинско такмичење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25908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Симона Старчевић</a:t>
            </a:r>
            <a:r>
              <a:rPr lang="sr-Cyrl-RS" sz="2800" dirty="0" smtClean="0"/>
              <a:t>, 1/2, </a:t>
            </a:r>
            <a:r>
              <a:rPr lang="sr-Cyrl-RS" sz="2800" b="1" dirty="0" smtClean="0"/>
              <a:t>1. место</a:t>
            </a:r>
            <a:r>
              <a:rPr lang="sr-Cyrl-RS" sz="2800" dirty="0" smtClean="0"/>
              <a:t>, О. Стојаковић</a:t>
            </a:r>
            <a:r>
              <a:rPr lang="sr-Cyrl-RS" sz="2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Константин Радов</a:t>
            </a:r>
            <a:r>
              <a:rPr lang="sr-Cyrl-RS" sz="2800" dirty="0" smtClean="0"/>
              <a:t>ановић, 1/2 , </a:t>
            </a:r>
            <a:r>
              <a:rPr lang="sr-Cyrl-RS" sz="2800" b="1" dirty="0" smtClean="0"/>
              <a:t>1.место</a:t>
            </a:r>
            <a:r>
              <a:rPr lang="sr-Cyrl-RS" sz="2800" dirty="0" smtClean="0"/>
              <a:t>, О. Стојаковић</a:t>
            </a:r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Катарина Радомировић</a:t>
            </a:r>
            <a:r>
              <a:rPr lang="sr-Cyrl-RS" sz="2800" dirty="0" smtClean="0"/>
              <a:t>, 1/2,</a:t>
            </a:r>
            <a:r>
              <a:rPr lang="sr-Cyrl-RS" sz="2800" b="1" dirty="0" smtClean="0"/>
              <a:t> 1. место</a:t>
            </a:r>
            <a:r>
              <a:rPr lang="sr-Cyrl-RS" sz="2800" dirty="0" smtClean="0"/>
              <a:t>, О. Стојаковић</a:t>
            </a:r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 Сења Обрадовић, </a:t>
            </a:r>
            <a:r>
              <a:rPr lang="sr-Cyrl-RS" sz="2800" dirty="0" smtClean="0"/>
              <a:t>1/3, </a:t>
            </a:r>
            <a:r>
              <a:rPr lang="sr-Cyrl-RS" sz="2800" b="1" dirty="0" smtClean="0"/>
              <a:t>1.место</a:t>
            </a:r>
            <a:r>
              <a:rPr lang="sr-Cyrl-RS" sz="2800" dirty="0" smtClean="0"/>
              <a:t>, М. Шелимић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Јован Ђоковић</a:t>
            </a:r>
            <a:r>
              <a:rPr lang="sr-Cyrl-RS" sz="2800" dirty="0" smtClean="0"/>
              <a:t>, 1/3, </a:t>
            </a:r>
            <a:r>
              <a:rPr lang="sr-Cyrl-RS" sz="2800" b="1" dirty="0" smtClean="0"/>
              <a:t>1.место</a:t>
            </a:r>
            <a:r>
              <a:rPr lang="sr-Cyrl-RS" sz="2800" dirty="0" smtClean="0"/>
              <a:t>, М. Шелмић</a:t>
            </a:r>
            <a:r>
              <a:rPr lang="sr-Cyrl-RS" sz="2800" b="1" dirty="0" smtClean="0"/>
              <a:t> 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Теодора Иветић</a:t>
            </a:r>
            <a:r>
              <a:rPr lang="sr-Cyrl-RS" sz="2800" dirty="0" smtClean="0"/>
              <a:t>, 1/3, </a:t>
            </a:r>
            <a:r>
              <a:rPr lang="sr-Cyrl-RS" sz="2800" b="1" dirty="0" smtClean="0"/>
              <a:t>1.место</a:t>
            </a:r>
            <a:r>
              <a:rPr lang="sr-Cyrl-RS" sz="2800" dirty="0" smtClean="0"/>
              <a:t> , М. Шелмић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Тома Дукић</a:t>
            </a:r>
            <a:r>
              <a:rPr lang="sr-Cyrl-RS" sz="2800" dirty="0" smtClean="0"/>
              <a:t>, 1/3, </a:t>
            </a:r>
            <a:r>
              <a:rPr lang="sr-Cyrl-RS" sz="2800" b="1" dirty="0" smtClean="0"/>
              <a:t>1.место</a:t>
            </a:r>
            <a:r>
              <a:rPr lang="sr-Cyrl-RS" sz="2800" dirty="0" smtClean="0"/>
              <a:t>, М. Шелмић 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Нада Јоксић</a:t>
            </a:r>
            <a:r>
              <a:rPr lang="sr-Cyrl-RS" sz="2800" dirty="0" smtClean="0"/>
              <a:t>, 1/4, </a:t>
            </a:r>
            <a:r>
              <a:rPr lang="sr-Cyrl-RS" sz="2800" b="1" dirty="0" smtClean="0"/>
              <a:t>1.место</a:t>
            </a:r>
            <a:r>
              <a:rPr lang="sr-Cyrl-RS" sz="2800" dirty="0" smtClean="0"/>
              <a:t>, Н. Лазаревић 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Лука Косановић</a:t>
            </a:r>
            <a:r>
              <a:rPr lang="sr-Cyrl-RS" sz="2800" dirty="0" smtClean="0"/>
              <a:t>, 1/4, </a:t>
            </a:r>
            <a:r>
              <a:rPr lang="sr-Cyrl-RS" sz="2800" b="1" dirty="0" smtClean="0"/>
              <a:t>1.место</a:t>
            </a:r>
            <a:r>
              <a:rPr lang="sr-Cyrl-RS" sz="2800" dirty="0" smtClean="0"/>
              <a:t>, Н. Лазаревић 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Ива Матијашевић</a:t>
            </a:r>
            <a:r>
              <a:rPr lang="sr-Cyrl-RS" sz="2800" dirty="0" smtClean="0"/>
              <a:t>, 1/5, </a:t>
            </a:r>
            <a:r>
              <a:rPr lang="sr-Cyrl-RS" sz="2800" b="1" dirty="0" smtClean="0"/>
              <a:t>1.место</a:t>
            </a:r>
            <a:r>
              <a:rPr lang="sr-Cyrl-RS" sz="2800" dirty="0" smtClean="0"/>
              <a:t>, Ј. Марковић 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Огњен Милошевић</a:t>
            </a:r>
            <a:r>
              <a:rPr lang="sr-Cyrl-RS" sz="2800" dirty="0" smtClean="0"/>
              <a:t>, 1/5, </a:t>
            </a:r>
            <a:r>
              <a:rPr lang="sr-Cyrl-RS" sz="2800" b="1" dirty="0" smtClean="0"/>
              <a:t>1.место</a:t>
            </a:r>
            <a:r>
              <a:rPr lang="sr-Cyrl-RS" sz="2800" dirty="0" smtClean="0"/>
              <a:t>, Ј. Марковић </a:t>
            </a:r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.jpg"/>
          <p:cNvPicPr>
            <a:picLocks noChangeAspect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 smtClean="0"/>
              <a:t>Музичка култура</a:t>
            </a:r>
          </a:p>
          <a:p>
            <a:pPr algn="ctr"/>
            <a:r>
              <a:rPr lang="sr-Cyrl-RS" sz="3200" b="1" dirty="0" smtClean="0"/>
              <a:t>Одељенски оркестар </a:t>
            </a:r>
          </a:p>
          <a:p>
            <a:pPr algn="ctr"/>
            <a:r>
              <a:rPr lang="sr-Cyrl-RS" sz="3200" b="1" dirty="0" smtClean="0"/>
              <a:t>Једнородни оркестар блок флаута</a:t>
            </a:r>
          </a:p>
          <a:p>
            <a:pPr algn="ctr"/>
            <a:endParaRPr lang="sr-Cyrl-RS" sz="3200" b="1" dirty="0" smtClean="0"/>
          </a:p>
          <a:p>
            <a:pPr>
              <a:buFont typeface="Arial" pitchFamily="34" charset="0"/>
              <a:buChar char="•"/>
            </a:pPr>
            <a:r>
              <a:rPr lang="sr-Cyrl-RS" sz="3200" b="1" dirty="0" smtClean="0"/>
              <a:t> 1. место, општинско такмичење</a:t>
            </a:r>
          </a:p>
          <a:p>
            <a:pPr>
              <a:buFont typeface="Arial" pitchFamily="34" charset="0"/>
              <a:buChar char="•"/>
            </a:pPr>
            <a:r>
              <a:rPr lang="sr-Cyrl-RS" sz="3200" b="1" dirty="0" smtClean="0"/>
              <a:t> </a:t>
            </a:r>
            <a:r>
              <a:rPr lang="sr-Cyrl-RS" sz="3200" b="1" dirty="0" smtClean="0"/>
              <a:t>1. место, градско такмичење </a:t>
            </a:r>
          </a:p>
          <a:p>
            <a:r>
              <a:rPr lang="sr-Cyrl-RS" sz="3200" b="1" dirty="0" smtClean="0"/>
              <a:t>	</a:t>
            </a:r>
            <a:r>
              <a:rPr lang="sr-Cyrl-RS" sz="3200" b="1" dirty="0" smtClean="0"/>
              <a:t>						Д. </a:t>
            </a:r>
            <a:r>
              <a:rPr lang="sr-Cyrl-RS" sz="3200" b="1" smtClean="0"/>
              <a:t>Гигић</a:t>
            </a:r>
            <a:endParaRPr lang="sr-Cyrl-RS" sz="32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МАТЕМАТИКА</a:t>
            </a:r>
          </a:p>
          <a:p>
            <a:pPr algn="ctr"/>
            <a:r>
              <a:rPr lang="en-US" sz="4400" b="1" dirty="0" smtClean="0">
                <a:latin typeface="Calibri"/>
                <a:cs typeface="Calibri"/>
              </a:rPr>
              <a:t>„</a:t>
            </a:r>
            <a:r>
              <a:rPr lang="sr-Cyrl-RS" sz="4400" b="1" dirty="0" smtClean="0">
                <a:latin typeface="Calibri"/>
                <a:cs typeface="Calibri"/>
              </a:rPr>
              <a:t>Кенгур без граница”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Марија Маркочевић</a:t>
            </a:r>
            <a:r>
              <a:rPr lang="sr-Cyrl-RS" sz="2800" dirty="0" smtClean="0"/>
              <a:t>, 4/2, </a:t>
            </a:r>
            <a:r>
              <a:rPr lang="sr-Cyrl-RS" sz="2800" b="1" dirty="0" smtClean="0"/>
              <a:t>3. место</a:t>
            </a:r>
            <a:r>
              <a:rPr lang="sr-Cyrl-RS" sz="2800" dirty="0" smtClean="0"/>
              <a:t>, Д. Гигић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Алекса Вукбратовић</a:t>
            </a:r>
            <a:r>
              <a:rPr lang="sr-Cyrl-RS" sz="2800" dirty="0" smtClean="0"/>
              <a:t>, </a:t>
            </a:r>
            <a:r>
              <a:rPr lang="en-US" sz="2800" dirty="0" smtClean="0"/>
              <a:t>2</a:t>
            </a:r>
            <a:r>
              <a:rPr lang="sr-Cyrl-RS" sz="2800" dirty="0" smtClean="0"/>
              <a:t>/</a:t>
            </a:r>
            <a:r>
              <a:rPr lang="en-US" sz="2800" dirty="0" smtClean="0"/>
              <a:t>2</a:t>
            </a:r>
            <a:r>
              <a:rPr lang="sr-Cyrl-RS" sz="2800" dirty="0" smtClean="0"/>
              <a:t>, </a:t>
            </a:r>
            <a:r>
              <a:rPr lang="sr-Cyrl-RS" sz="2800" b="1" dirty="0" smtClean="0"/>
              <a:t>похвала</a:t>
            </a:r>
            <a:r>
              <a:rPr lang="sr-Cyrl-RS" sz="2800" dirty="0" smtClean="0"/>
              <a:t>, С. Ђуровић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Јован Панић</a:t>
            </a:r>
            <a:r>
              <a:rPr lang="sr-Cyrl-RS" sz="2800" dirty="0" smtClean="0"/>
              <a:t>, 2/2, </a:t>
            </a:r>
            <a:r>
              <a:rPr lang="sr-Cyrl-RS" sz="2800" b="1" dirty="0" smtClean="0"/>
              <a:t>похвала</a:t>
            </a:r>
            <a:r>
              <a:rPr lang="sr-Cyrl-RS" sz="2800" dirty="0" smtClean="0"/>
              <a:t>, С. Ђуровић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Рашко  Лековић</a:t>
            </a:r>
            <a:r>
              <a:rPr lang="sr-Cyrl-RS" sz="2800" dirty="0" smtClean="0"/>
              <a:t>,2/2, похвала, М. Вученовић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Данијел Ђуровић</a:t>
            </a:r>
            <a:r>
              <a:rPr lang="sr-Cyrl-RS" sz="2800" dirty="0" smtClean="0"/>
              <a:t>,2/4 </a:t>
            </a:r>
            <a:r>
              <a:rPr lang="sr-Cyrl-RS" sz="2800" b="1" dirty="0" smtClean="0"/>
              <a:t>, похвал</a:t>
            </a:r>
            <a:r>
              <a:rPr lang="sr-Cyrl-RS" sz="2800" dirty="0" smtClean="0"/>
              <a:t>а, Ј. Брашић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Нина Торлак</a:t>
            </a:r>
            <a:r>
              <a:rPr lang="sr-Cyrl-RS" sz="2800" dirty="0" smtClean="0"/>
              <a:t>, 2/2, </a:t>
            </a:r>
            <a:r>
              <a:rPr lang="sr-Cyrl-RS" sz="2800" b="1" dirty="0" smtClean="0"/>
              <a:t>похвала</a:t>
            </a:r>
            <a:r>
              <a:rPr lang="sr-Cyrl-RS" sz="2800" dirty="0" smtClean="0"/>
              <a:t>, С. Ђуровић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Филип Перовић</a:t>
            </a:r>
            <a:r>
              <a:rPr lang="sr-Cyrl-RS" sz="2800" dirty="0" smtClean="0"/>
              <a:t>, 4/2, </a:t>
            </a:r>
            <a:r>
              <a:rPr lang="sr-Cyrl-RS" sz="2800" b="1" dirty="0" smtClean="0"/>
              <a:t>похвала</a:t>
            </a:r>
            <a:r>
              <a:rPr lang="sr-Cyrl-RS" sz="2800" dirty="0" smtClean="0"/>
              <a:t>, Д. Гигић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Нина Величковић</a:t>
            </a:r>
            <a:r>
              <a:rPr lang="sr-Cyrl-RS" sz="2800" dirty="0" smtClean="0"/>
              <a:t>, 4/2, </a:t>
            </a:r>
            <a:r>
              <a:rPr lang="sr-Cyrl-RS" sz="2800" b="1" dirty="0" smtClean="0"/>
              <a:t>похвала</a:t>
            </a:r>
            <a:r>
              <a:rPr lang="sr-Cyrl-RS" sz="2800" dirty="0" smtClean="0"/>
              <a:t>, Д. Гигић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Уна Јованић</a:t>
            </a:r>
            <a:r>
              <a:rPr lang="sr-Cyrl-RS" sz="2800" dirty="0" smtClean="0"/>
              <a:t>, 4/2, </a:t>
            </a:r>
            <a:r>
              <a:rPr lang="sr-Cyrl-RS" sz="2800" b="1" dirty="0" smtClean="0"/>
              <a:t>похвала</a:t>
            </a:r>
            <a:r>
              <a:rPr lang="sr-Cyrl-RS" sz="2800" dirty="0" smtClean="0"/>
              <a:t>, Д. Гигић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Павле Пантелић</a:t>
            </a:r>
            <a:r>
              <a:rPr lang="sr-Cyrl-RS" sz="2800" dirty="0" smtClean="0"/>
              <a:t>, 4/6, </a:t>
            </a:r>
            <a:r>
              <a:rPr lang="sr-Cyrl-RS" sz="2800" b="1" dirty="0" smtClean="0"/>
              <a:t>похвала</a:t>
            </a:r>
            <a:r>
              <a:rPr lang="sr-Cyrl-RS" sz="2800" dirty="0" smtClean="0"/>
              <a:t>, С. Мичевски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b="1" dirty="0" smtClean="0"/>
              <a:t>Каја Ковачевић</a:t>
            </a:r>
            <a:r>
              <a:rPr lang="sr-Cyrl-RS" sz="2800" dirty="0" smtClean="0"/>
              <a:t>, 4/6, </a:t>
            </a:r>
            <a:r>
              <a:rPr lang="sr-Cyrl-RS" sz="2800" b="1" dirty="0" smtClean="0"/>
              <a:t>похвала</a:t>
            </a:r>
            <a:r>
              <a:rPr lang="sr-Cyrl-RS" sz="2800" dirty="0" smtClean="0"/>
              <a:t>, С. Мичевски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>
                <a:solidFill>
                  <a:schemeClr val="bg1"/>
                </a:solidFill>
              </a:rPr>
              <a:t>ФИЗИКА</a:t>
            </a:r>
          </a:p>
          <a:p>
            <a:pPr algn="ctr"/>
            <a:r>
              <a:rPr lang="sr-Cyrl-RS" sz="5400" b="1" dirty="0" smtClean="0">
                <a:solidFill>
                  <a:schemeClr val="bg1"/>
                </a:solidFill>
              </a:rPr>
              <a:t>општинско такмичење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Димитрије Васиљевић</a:t>
            </a:r>
            <a:r>
              <a:rPr lang="sr-Cyrl-RS" sz="3200" dirty="0" smtClean="0">
                <a:solidFill>
                  <a:schemeClr val="bg1"/>
                </a:solidFill>
              </a:rPr>
              <a:t>, 8/2, </a:t>
            </a:r>
            <a:r>
              <a:rPr lang="sr-Cyrl-RS" sz="3200" b="1" dirty="0" smtClean="0">
                <a:solidFill>
                  <a:schemeClr val="bg1"/>
                </a:solidFill>
              </a:rPr>
              <a:t>1. место</a:t>
            </a:r>
            <a:r>
              <a:rPr lang="sr-Cyrl-RS" sz="3200" dirty="0" smtClean="0">
                <a:solidFill>
                  <a:schemeClr val="bg1"/>
                </a:solidFill>
              </a:rPr>
              <a:t>, С. Поповић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Cyrl-RS" sz="3200" dirty="0" smtClean="0">
                <a:solidFill>
                  <a:schemeClr val="bg1"/>
                </a:solidFill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Вук Перовић</a:t>
            </a:r>
            <a:r>
              <a:rPr lang="sr-Cyrl-RS" sz="3200" dirty="0" smtClean="0">
                <a:solidFill>
                  <a:schemeClr val="bg1"/>
                </a:solidFill>
              </a:rPr>
              <a:t>, 8/4, </a:t>
            </a:r>
            <a:r>
              <a:rPr lang="sr-Cyrl-RS" sz="3200" b="1" dirty="0" smtClean="0">
                <a:solidFill>
                  <a:schemeClr val="bg1"/>
                </a:solidFill>
              </a:rPr>
              <a:t>1. место</a:t>
            </a:r>
            <a:r>
              <a:rPr lang="sr-Cyrl-RS" sz="3200" dirty="0" smtClean="0">
                <a:solidFill>
                  <a:schemeClr val="bg1"/>
                </a:solidFill>
              </a:rPr>
              <a:t>, С. Поповић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Cyrl-RS" sz="3200" dirty="0" smtClean="0">
                <a:solidFill>
                  <a:schemeClr val="bg1"/>
                </a:solidFill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Андреј Грубнић</a:t>
            </a:r>
            <a:r>
              <a:rPr lang="sr-Cyrl-RS" sz="3200" dirty="0" smtClean="0">
                <a:solidFill>
                  <a:schemeClr val="bg1"/>
                </a:solidFill>
              </a:rPr>
              <a:t>, 6/5, </a:t>
            </a:r>
            <a:r>
              <a:rPr lang="sr-Cyrl-RS" sz="3200" b="1" dirty="0" smtClean="0">
                <a:solidFill>
                  <a:schemeClr val="bg1"/>
                </a:solidFill>
              </a:rPr>
              <a:t>2. место</a:t>
            </a:r>
            <a:r>
              <a:rPr lang="sr-Cyrl-RS" sz="3200" dirty="0" smtClean="0">
                <a:solidFill>
                  <a:schemeClr val="bg1"/>
                </a:solidFill>
              </a:rPr>
              <a:t>, С. Поповић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Cyrl-RS" sz="3200" dirty="0" smtClean="0">
                <a:solidFill>
                  <a:schemeClr val="bg1"/>
                </a:solidFill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Јован Дамјановић</a:t>
            </a:r>
            <a:r>
              <a:rPr lang="sr-Cyrl-RS" sz="3200" dirty="0" smtClean="0">
                <a:solidFill>
                  <a:schemeClr val="bg1"/>
                </a:solidFill>
              </a:rPr>
              <a:t>, 7/2, </a:t>
            </a:r>
            <a:r>
              <a:rPr lang="sr-Cyrl-RS" sz="3200" b="1" dirty="0" smtClean="0">
                <a:solidFill>
                  <a:schemeClr val="bg1"/>
                </a:solidFill>
              </a:rPr>
              <a:t>2. место</a:t>
            </a:r>
            <a:r>
              <a:rPr lang="sr-Cyrl-RS" sz="3200" dirty="0" smtClean="0">
                <a:solidFill>
                  <a:schemeClr val="bg1"/>
                </a:solidFill>
              </a:rPr>
              <a:t>, Д. Ранковић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Cyrl-RS" sz="3200" dirty="0" smtClean="0">
                <a:solidFill>
                  <a:schemeClr val="bg1"/>
                </a:solidFill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Мирослав Милановић</a:t>
            </a:r>
            <a:r>
              <a:rPr lang="sr-Cyrl-RS" sz="3200" dirty="0" smtClean="0">
                <a:solidFill>
                  <a:schemeClr val="bg1"/>
                </a:solidFill>
              </a:rPr>
              <a:t>, 8/2, </a:t>
            </a:r>
            <a:r>
              <a:rPr lang="sr-Cyrl-RS" sz="3200" b="1" dirty="0" smtClean="0">
                <a:solidFill>
                  <a:schemeClr val="bg1"/>
                </a:solidFill>
              </a:rPr>
              <a:t>2. место</a:t>
            </a:r>
            <a:r>
              <a:rPr lang="sr-Cyrl-RS" sz="3200" dirty="0" smtClean="0">
                <a:solidFill>
                  <a:schemeClr val="bg1"/>
                </a:solidFill>
              </a:rPr>
              <a:t>, С. Поповић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5" y="0"/>
            <a:ext cx="913909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5400" b="1" u="sng" dirty="0" smtClean="0">
                <a:solidFill>
                  <a:schemeClr val="bg1"/>
                </a:solidFill>
              </a:rPr>
              <a:t>ФИЗИКА</a:t>
            </a:r>
          </a:p>
          <a:p>
            <a:pPr algn="ctr"/>
            <a:r>
              <a:rPr lang="sr-Cyrl-RS" sz="5400" b="1" dirty="0" smtClean="0">
                <a:solidFill>
                  <a:schemeClr val="bg1"/>
                </a:solidFill>
              </a:rPr>
              <a:t>општинско такмичење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Невена Станишић</a:t>
            </a:r>
            <a:r>
              <a:rPr lang="sr-Cyrl-RS" sz="3200" dirty="0" smtClean="0">
                <a:solidFill>
                  <a:schemeClr val="bg1"/>
                </a:solidFill>
              </a:rPr>
              <a:t>, 6/1, </a:t>
            </a:r>
            <a:r>
              <a:rPr lang="sr-Cyrl-RS" sz="3200" b="1" dirty="0" smtClean="0">
                <a:solidFill>
                  <a:schemeClr val="bg1"/>
                </a:solidFill>
              </a:rPr>
              <a:t>3. место</a:t>
            </a:r>
            <a:r>
              <a:rPr lang="sr-Cyrl-RS" sz="3200" dirty="0" smtClean="0">
                <a:solidFill>
                  <a:schemeClr val="bg1"/>
                </a:solidFill>
              </a:rPr>
              <a:t>, С. Поповић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Cyrl-RS" sz="3200" dirty="0" smtClean="0">
                <a:solidFill>
                  <a:schemeClr val="bg1"/>
                </a:solidFill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Огњена Гагић</a:t>
            </a:r>
            <a:r>
              <a:rPr lang="sr-Cyrl-RS" sz="3200" dirty="0" smtClean="0">
                <a:solidFill>
                  <a:schemeClr val="bg1"/>
                </a:solidFill>
              </a:rPr>
              <a:t>, 7/3, </a:t>
            </a:r>
            <a:r>
              <a:rPr lang="sr-Cyrl-RS" sz="3200" b="1" dirty="0" smtClean="0">
                <a:solidFill>
                  <a:schemeClr val="bg1"/>
                </a:solidFill>
              </a:rPr>
              <a:t>3. место</a:t>
            </a:r>
            <a:r>
              <a:rPr lang="sr-Cyrl-RS" sz="3200" dirty="0" smtClean="0">
                <a:solidFill>
                  <a:schemeClr val="bg1"/>
                </a:solidFill>
              </a:rPr>
              <a:t>, Д. Ранковић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Cyrl-RS" sz="3200" dirty="0" smtClean="0">
                <a:solidFill>
                  <a:schemeClr val="bg1"/>
                </a:solidFill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Александра Ђокић</a:t>
            </a:r>
            <a:r>
              <a:rPr lang="sr-Cyrl-RS" sz="3200" dirty="0" smtClean="0">
                <a:solidFill>
                  <a:schemeClr val="bg1"/>
                </a:solidFill>
              </a:rPr>
              <a:t>, 7/4, </a:t>
            </a:r>
            <a:r>
              <a:rPr lang="sr-Cyrl-RS" sz="3200" b="1" dirty="0" smtClean="0">
                <a:solidFill>
                  <a:schemeClr val="bg1"/>
                </a:solidFill>
              </a:rPr>
              <a:t>3. место</a:t>
            </a:r>
            <a:r>
              <a:rPr lang="sr-Cyrl-RS" sz="3200" dirty="0" smtClean="0">
                <a:solidFill>
                  <a:schemeClr val="bg1"/>
                </a:solidFill>
              </a:rPr>
              <a:t>, С. Поповић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Cyrl-RS" sz="3200" dirty="0" smtClean="0">
                <a:solidFill>
                  <a:schemeClr val="bg1"/>
                </a:solidFill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Катарина Андрејевић</a:t>
            </a:r>
            <a:r>
              <a:rPr lang="sr-Cyrl-RS" sz="3200" dirty="0" smtClean="0">
                <a:solidFill>
                  <a:schemeClr val="bg1"/>
                </a:solidFill>
              </a:rPr>
              <a:t>, 7/4, </a:t>
            </a:r>
            <a:r>
              <a:rPr lang="sr-Cyrl-RS" sz="3200" b="1" dirty="0" smtClean="0">
                <a:solidFill>
                  <a:schemeClr val="bg1"/>
                </a:solidFill>
              </a:rPr>
              <a:t>3. место</a:t>
            </a:r>
            <a:r>
              <a:rPr lang="sr-Cyrl-RS" sz="3200" dirty="0" smtClean="0">
                <a:solidFill>
                  <a:schemeClr val="bg1"/>
                </a:solidFill>
              </a:rPr>
              <a:t>, С. Поповић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Cyrl-RS" sz="3200" dirty="0" smtClean="0">
                <a:solidFill>
                  <a:schemeClr val="bg1"/>
                </a:solidFill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Стефан Спајић</a:t>
            </a:r>
            <a:r>
              <a:rPr lang="sr-Cyrl-RS" sz="3200" dirty="0" smtClean="0">
                <a:solidFill>
                  <a:schemeClr val="bg1"/>
                </a:solidFill>
              </a:rPr>
              <a:t>, 8/2, </a:t>
            </a:r>
            <a:r>
              <a:rPr lang="sr-Cyrl-RS" sz="3200" b="1" dirty="0" smtClean="0">
                <a:solidFill>
                  <a:schemeClr val="bg1"/>
                </a:solidFill>
              </a:rPr>
              <a:t>3. место</a:t>
            </a:r>
            <a:r>
              <a:rPr lang="sr-Cyrl-RS" sz="3200" dirty="0" smtClean="0">
                <a:solidFill>
                  <a:schemeClr val="bg1"/>
                </a:solidFill>
              </a:rPr>
              <a:t>, С. Поповић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28000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ФИЗИКА</a:t>
            </a:r>
          </a:p>
          <a:p>
            <a:pPr algn="ctr"/>
            <a:r>
              <a:rPr lang="sr-Cyrl-RS" sz="5400" b="1" dirty="0" smtClean="0"/>
              <a:t>градско такмичење</a:t>
            </a:r>
            <a:endParaRPr lang="en-US" sz="5400" b="1" dirty="0" smtClean="0"/>
          </a:p>
          <a:p>
            <a:pPr algn="ctr"/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3046988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Димитрије Васиљевић</a:t>
            </a:r>
            <a:r>
              <a:rPr lang="sr-Cyrl-RS" sz="3200" dirty="0" smtClean="0"/>
              <a:t>, 8/2,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С. Поповић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Вук Перовић</a:t>
            </a:r>
            <a:r>
              <a:rPr lang="sr-Cyrl-RS" sz="3200" dirty="0" smtClean="0"/>
              <a:t>, 8/4,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С. Поповић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Андреј Грубнић</a:t>
            </a:r>
            <a:r>
              <a:rPr lang="sr-Cyrl-RS" sz="3200" dirty="0" smtClean="0"/>
              <a:t>, 6/5,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С. Поповић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Јован Дамјановић</a:t>
            </a:r>
            <a:r>
              <a:rPr lang="sr-Cyrl-RS" sz="3200" dirty="0" smtClean="0"/>
              <a:t>, 7/2,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Д. Ранковић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Александра Ђокић</a:t>
            </a:r>
            <a:r>
              <a:rPr lang="sr-Cyrl-RS" sz="3200" dirty="0" smtClean="0"/>
              <a:t>, 7/4,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С. Поповић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Мирослав Милановић</a:t>
            </a:r>
            <a:r>
              <a:rPr lang="sr-Cyrl-RS" sz="3200" dirty="0" smtClean="0"/>
              <a:t>, 8/2,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С. Поповић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65600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ФИЗИКА</a:t>
            </a:r>
          </a:p>
          <a:p>
            <a:pPr algn="ctr"/>
            <a:r>
              <a:rPr lang="sr-Cyrl-RS" sz="5400" b="1" dirty="0" smtClean="0"/>
              <a:t>републичко такмичење</a:t>
            </a:r>
            <a:endParaRPr lang="en-US" sz="5400" b="1" dirty="0" smtClean="0"/>
          </a:p>
          <a:p>
            <a:pPr algn="ctr"/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49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Димитрије Васиљевић</a:t>
            </a:r>
            <a:r>
              <a:rPr lang="sr-Cyrl-RS" sz="3200" dirty="0" smtClean="0"/>
              <a:t>, 8/2,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С. Поповић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Вук Перовић</a:t>
            </a:r>
            <a:r>
              <a:rPr lang="sr-Cyrl-RS" sz="3200" dirty="0" smtClean="0"/>
              <a:t>, 8/4, </a:t>
            </a:r>
            <a:r>
              <a:rPr lang="sr-Cyrl-RS" sz="3200" b="1" dirty="0" smtClean="0"/>
              <a:t>похвала</a:t>
            </a:r>
            <a:r>
              <a:rPr lang="sr-Cyrl-RS" sz="3200" dirty="0" smtClean="0"/>
              <a:t>, С. Поповић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" y="0"/>
            <a:ext cx="91390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dirty="0" smtClean="0"/>
              <a:t>ХЕМИЈА</a:t>
            </a:r>
          </a:p>
          <a:p>
            <a:pPr algn="ctr"/>
            <a:r>
              <a:rPr lang="sr-Cyrl-RS" sz="5400" b="1" dirty="0" smtClean="0"/>
              <a:t>општинско такмичење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3539430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Ивана Шушњар</a:t>
            </a:r>
            <a:r>
              <a:rPr lang="sr-Cyrl-RS" sz="3200" dirty="0" smtClean="0"/>
              <a:t>, 7/2,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Ж. Јанковић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Вук Перовић</a:t>
            </a:r>
            <a:r>
              <a:rPr lang="sr-Cyrl-RS" sz="3200" dirty="0" smtClean="0"/>
              <a:t>, 8/4, </a:t>
            </a:r>
            <a:r>
              <a:rPr lang="sr-Cyrl-RS" sz="3200" b="1" dirty="0" smtClean="0"/>
              <a:t>1. место</a:t>
            </a:r>
            <a:r>
              <a:rPr lang="sr-Cyrl-RS" sz="3200" dirty="0" smtClean="0"/>
              <a:t>, Д. Арсеновић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Кристина Милетић</a:t>
            </a:r>
            <a:r>
              <a:rPr lang="sr-Cyrl-RS" sz="3200" dirty="0" smtClean="0"/>
              <a:t>, 7/2, </a:t>
            </a:r>
            <a:r>
              <a:rPr lang="sr-Cyrl-RS" sz="3200" b="1" dirty="0" smtClean="0"/>
              <a:t>2. место</a:t>
            </a:r>
            <a:r>
              <a:rPr lang="sr-Cyrl-RS" sz="3200" dirty="0" smtClean="0"/>
              <a:t>, Ж. Јанковић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Аница Радуловић</a:t>
            </a:r>
            <a:r>
              <a:rPr lang="sr-Cyrl-RS" sz="3200" dirty="0" smtClean="0"/>
              <a:t>, 7/4,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Ж. Јанковић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Јован Дамјановић</a:t>
            </a:r>
            <a:r>
              <a:rPr lang="sr-Cyrl-RS" sz="3200" dirty="0" smtClean="0"/>
              <a:t>, 7/2, </a:t>
            </a:r>
            <a:r>
              <a:rPr lang="sr-Cyrl-RS" sz="3200" b="1" dirty="0" smtClean="0"/>
              <a:t>3. ме</a:t>
            </a:r>
            <a:r>
              <a:rPr lang="sr-Cyrl-RS" sz="3200" dirty="0" smtClean="0"/>
              <a:t>сто, Ж. Јанковић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Душан Александров</a:t>
            </a:r>
            <a:r>
              <a:rPr lang="sr-Cyrl-RS" sz="3200" dirty="0" smtClean="0"/>
              <a:t>, 7/1,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Д. Арсеновић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 </a:t>
            </a:r>
            <a:r>
              <a:rPr lang="sr-Cyrl-RS" sz="3200" b="1" dirty="0" smtClean="0"/>
              <a:t>Ања Костадиновић</a:t>
            </a:r>
            <a:r>
              <a:rPr lang="sr-Cyrl-RS" sz="3200" dirty="0" smtClean="0"/>
              <a:t>, 8/4, </a:t>
            </a:r>
            <a:r>
              <a:rPr lang="sr-Cyrl-RS" sz="3200" b="1" dirty="0" smtClean="0"/>
              <a:t>3. место</a:t>
            </a:r>
            <a:r>
              <a:rPr lang="sr-Cyrl-RS" sz="3200" dirty="0" smtClean="0"/>
              <a:t>, Д.Арсеновић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2195</Words>
  <Application>Microsoft Office PowerPoint</Application>
  <PresentationFormat>On-screen Show (4:3)</PresentationFormat>
  <Paragraphs>276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INFORMATIKA</dc:creator>
  <cp:lastModifiedBy>user</cp:lastModifiedBy>
  <cp:revision>64</cp:revision>
  <dcterms:created xsi:type="dcterms:W3CDTF">2018-05-16T16:49:32Z</dcterms:created>
  <dcterms:modified xsi:type="dcterms:W3CDTF">2018-05-30T12:14:43Z</dcterms:modified>
</cp:coreProperties>
</file>